
<file path=[Content_Types].xml><?xml version="1.0" encoding="utf-8"?>
<Types xmlns="http://schemas.openxmlformats.org/package/2006/content-types">
  <Default Extension="mp3" ContentType="audio/m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6" r:id="rId2"/>
    <p:sldId id="277" r:id="rId3"/>
    <p:sldId id="278" r:id="rId4"/>
    <p:sldId id="282" r:id="rId5"/>
    <p:sldId id="283" r:id="rId6"/>
    <p:sldId id="284" r:id="rId7"/>
    <p:sldId id="285" r:id="rId8"/>
    <p:sldId id="279" r:id="rId9"/>
    <p:sldId id="281" r:id="rId10"/>
    <p:sldId id="280" r:id="rId11"/>
    <p:sldId id="286" r:id="rId12"/>
    <p:sldId id="287" r:id="rId13"/>
    <p:sldId id="288" r:id="rId14"/>
  </p:sldIdLst>
  <p:sldSz cx="12188825" cy="6858000"/>
  <p:notesSz cx="6858000" cy="9144000"/>
  <p:embeddedFontLs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Segoe UI Light" panose="020B0502040204020203" pitchFamily="34" charset="0"/>
      <p:regular r:id="rId21"/>
      <p:italic r:id="rId22"/>
    </p:embeddedFont>
    <p:embeddedFont>
      <p:font typeface="Segoe UI" panose="020B0502040204020203" pitchFamily="34" charset="0"/>
      <p:regular r:id="rId23"/>
      <p:bold r:id="rId24"/>
      <p:italic r:id="rId25"/>
      <p:boldItalic r:id="rId26"/>
    </p:embeddedFont>
    <p:embeddedFont>
      <p:font typeface="Segoe UI Black" panose="020B0A02040204020203" pitchFamily="34" charset="0"/>
      <p:bold r:id="rId27"/>
      <p:boldItalic r:id="rId28"/>
    </p:embeddedFont>
    <p:embeddedFont>
      <p:font typeface="Calibri Light" panose="020F0302020204030204" pitchFamily="34" charset="0"/>
      <p:regular r:id="rId29"/>
      <p:italic r:id="rId3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4294967295" orient="horz" pos="2160" userDrawn="1">
          <p15:clr>
            <a:srgbClr val="A4A3A4"/>
          </p15:clr>
        </p15:guide>
        <p15:guide id="4294967295"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5250" autoAdjust="0"/>
  </p:normalViewPr>
  <p:slideViewPr>
    <p:cSldViewPr>
      <p:cViewPr varScale="1">
        <p:scale>
          <a:sx n="85" d="100"/>
          <a:sy n="85" d="100"/>
        </p:scale>
        <p:origin x="365" y="4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1449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of Image:- </a:t>
            </a:r>
          </a:p>
          <a:p>
            <a:r>
              <a:rPr lang="en-IN" dirty="0"/>
              <a:t>https://www.freepik.com/free-photo/portrait-of-young-businessman-talking-on-mobile-phone-near-the-window_3156903.htm#term=corporate%20people&amp;page=2&amp;position=12</a:t>
            </a:r>
          </a:p>
          <a:p>
            <a:r>
              <a:rPr lang="en-IN" dirty="0"/>
              <a:t>https://www.freepik.com/free-photo/smiling-business-woman-pointing-finger-on-copy-space-isolated-portrait_1119372.htm#term=corporate%20people&amp;page=5&amp;position=19</a:t>
            </a:r>
          </a:p>
          <a:p>
            <a:r>
              <a:rPr lang="en-IN" dirty="0"/>
              <a:t>https://www.freepik.com/free-photo/smiling-mature-businessman-talking-on-mobile-phone_3105768.htm#term=corporate%20people&amp;page=6&amp;position=27</a:t>
            </a:r>
          </a:p>
          <a:p>
            <a:r>
              <a:rPr lang="en-IN" dirty="0"/>
              <a:t>https://www.freepik.com/free-photo/smiling-brunette-manager-with-crossed-arms_899841.htm#term=corporate%20people&amp;page=8&amp;position=36</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57243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https://pixabay.com/photos/room-flower-white-cabinet-plant-4161931/</a:t>
            </a:r>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168519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48C2EF75-A16A-48E3-BE18-BAECA0D98F59}"/>
              </a:ext>
            </a:extLst>
          </p:cNvPr>
          <p:cNvGrpSpPr/>
          <p:nvPr userDrawn="1"/>
        </p:nvGrpSpPr>
        <p:grpSpPr>
          <a:xfrm>
            <a:off x="354110" y="326571"/>
            <a:ext cx="11480605" cy="6204858"/>
            <a:chOff x="354110" y="326571"/>
            <a:chExt cx="11480605" cy="6204858"/>
          </a:xfrm>
        </p:grpSpPr>
        <p:sp>
          <p:nvSpPr>
            <p:cNvPr id="524" name="Rectangle 5">
              <a:extLst>
                <a:ext uri="{FF2B5EF4-FFF2-40B4-BE49-F238E27FC236}">
                  <a16:creationId xmlns=""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userDrawn="1">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userDrawn="1">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9578D6DB-6798-42D2-B9AD-FC6F1C72FC30}" type="datetimeFigureOut">
              <a:rPr lang="en-US" smtClean="0"/>
              <a:pPr/>
              <a:t>12/4/2022</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grpSp>
        <p:nvGrpSpPr>
          <p:cNvPr id="5" name="Group 4">
            <a:extLst>
              <a:ext uri="{FF2B5EF4-FFF2-40B4-BE49-F238E27FC236}">
                <a16:creationId xmlns=""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 xmlns:a16="http://schemas.microsoft.com/office/drawing/2014/main" id="{854A438C-BC9A-4A4F-ABD3-80A84279ECBF}"/>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0" name="Picture Placeholder 9">
            <a:extLst>
              <a:ext uri="{FF2B5EF4-FFF2-40B4-BE49-F238E27FC236}">
                <a16:creationId xmlns=""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Picture Placeholder 2">
            <a:extLst>
              <a:ext uri="{FF2B5EF4-FFF2-40B4-BE49-F238E27FC236}">
                <a16:creationId xmlns=""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3" name="Picture Placeholder 13">
            <a:extLst>
              <a:ext uri="{FF2B5EF4-FFF2-40B4-BE49-F238E27FC236}">
                <a16:creationId xmlns=""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12/4/2022</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fld id="{96E69268-9C8B-4EBF-A9EE-DC5DC2D48DC3}" type="slidenum">
              <a:rPr lang="en-US" smtClean="0"/>
              <a:pPr/>
              <a:t>‹#›</a:t>
            </a:fld>
            <a:endParaRPr lang="en-US"/>
          </a:p>
        </p:txBody>
      </p:sp>
      <p:grpSp>
        <p:nvGrpSpPr>
          <p:cNvPr id="618" name="Group 617">
            <a:extLst>
              <a:ext uri="{FF2B5EF4-FFF2-40B4-BE49-F238E27FC236}">
                <a16:creationId xmlns=""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12/4/2022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file:///F:\Programming%20Workspace\GAME%20DEVELOPMENT\GameExport\Square%20Tales!.exe"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www.twitter.com/" TargetMode="External"/><Relationship Id="rId3" Type="http://schemas.openxmlformats.org/officeDocument/2006/relationships/image" Target="../media/image37.png"/><Relationship Id="rId7" Type="http://schemas.openxmlformats.org/officeDocument/2006/relationships/hyperlink" Target="http://https/twitter.com/Mayborg_" TargetMode="External"/><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hyperlink" Target="http://www.facebook.com/" TargetMode="External"/><Relationship Id="rId5" Type="http://schemas.openxmlformats.org/officeDocument/2006/relationships/hyperlink" Target="https://www.instagram.com/mayb0rg/" TargetMode="External"/><Relationship Id="rId10" Type="http://schemas.openxmlformats.org/officeDocument/2006/relationships/hyperlink" Target="http://www.dribbble.com/" TargetMode="External"/><Relationship Id="rId4" Type="http://schemas.openxmlformats.org/officeDocument/2006/relationships/image" Target="../media/image38.png"/><Relationship Id="rId9" Type="http://schemas.openxmlformats.org/officeDocument/2006/relationships/hyperlink" Target="https://www.linkedin.com/in/mayur-borgude-3825a8236/?originalSubdomain=in"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www.dribbble.com/" TargetMode="External"/><Relationship Id="rId3" Type="http://schemas.openxmlformats.org/officeDocument/2006/relationships/hyperlink" Target="https://www.instagram.com/mayb0rg/" TargetMode="External"/><Relationship Id="rId7" Type="http://schemas.openxmlformats.org/officeDocument/2006/relationships/hyperlink" Target="https://www.linkedin.com/in/mayur-borgude-3825a8236/?originalSubdomain=in" TargetMode="External"/><Relationship Id="rId2" Type="http://schemas.openxmlformats.org/officeDocument/2006/relationships/hyperlink" Target="https://github.com/Mayborg121/Square-Tales-Godot-Game-" TargetMode="External"/><Relationship Id="rId1" Type="http://schemas.openxmlformats.org/officeDocument/2006/relationships/slideLayout" Target="../slideLayouts/slideLayout9.xml"/><Relationship Id="rId6" Type="http://schemas.openxmlformats.org/officeDocument/2006/relationships/hyperlink" Target="http://www.twitter.com/" TargetMode="External"/><Relationship Id="rId5" Type="http://schemas.openxmlformats.org/officeDocument/2006/relationships/hyperlink" Target="http://https/twitter.com/Mayborg_" TargetMode="External"/><Relationship Id="rId4" Type="http://schemas.openxmlformats.org/officeDocument/2006/relationships/hyperlink" Target="http://www.facebook.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facebook.com/" TargetMode="External"/><Relationship Id="rId7" Type="http://schemas.openxmlformats.org/officeDocument/2006/relationships/hyperlink" Target="http://www.dribbble.com/" TargetMode="External"/><Relationship Id="rId2" Type="http://schemas.openxmlformats.org/officeDocument/2006/relationships/hyperlink" Target="https://www.instagram.com/mayb0rg/" TargetMode="External"/><Relationship Id="rId1" Type="http://schemas.openxmlformats.org/officeDocument/2006/relationships/slideLayout" Target="../slideLayouts/slideLayout9.xml"/><Relationship Id="rId6" Type="http://schemas.openxmlformats.org/officeDocument/2006/relationships/hyperlink" Target="https://www.linkedin.com/in/mayur-borgude-3825a8236/?originalSubdomain=in" TargetMode="External"/><Relationship Id="rId5" Type="http://schemas.openxmlformats.org/officeDocument/2006/relationships/hyperlink" Target="http://www.twitter.com/" TargetMode="External"/><Relationship Id="rId4" Type="http://schemas.openxmlformats.org/officeDocument/2006/relationships/hyperlink" Target="http://https/twitter.com/Mayborg_"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www.twitter.com/" TargetMode="External"/><Relationship Id="rId3" Type="http://schemas.openxmlformats.org/officeDocument/2006/relationships/image" Target="../media/image39.png"/><Relationship Id="rId7" Type="http://schemas.openxmlformats.org/officeDocument/2006/relationships/hyperlink" Target="http://https/twitter.com/Mayborg_" TargetMode="External"/><Relationship Id="rId2" Type="http://schemas.openxmlformats.org/officeDocument/2006/relationships/hyperlink" Target="https://github.com/Mayborg121/Square-Tales-Godot-Game-" TargetMode="External"/><Relationship Id="rId1" Type="http://schemas.openxmlformats.org/officeDocument/2006/relationships/slideLayout" Target="../slideLayouts/slideLayout9.xml"/><Relationship Id="rId6" Type="http://schemas.openxmlformats.org/officeDocument/2006/relationships/hyperlink" Target="http://www.facebook.com/" TargetMode="External"/><Relationship Id="rId5" Type="http://schemas.openxmlformats.org/officeDocument/2006/relationships/hyperlink" Target="https://www.instagram.com/mayb0rg/" TargetMode="External"/><Relationship Id="rId10" Type="http://schemas.openxmlformats.org/officeDocument/2006/relationships/hyperlink" Target="http://www.dribbble.com/" TargetMode="External"/><Relationship Id="rId4" Type="http://schemas.microsoft.com/office/2007/relationships/hdphoto" Target="../media/hdphoto4.wdp"/><Relationship Id="rId9" Type="http://schemas.openxmlformats.org/officeDocument/2006/relationships/hyperlink" Target="https://www.linkedin.com/in/mayur-borgude-3825a8236/?originalSubdomain=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1.wdp"/><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jpg"/><Relationship Id="rId4" Type="http://schemas.openxmlformats.org/officeDocument/2006/relationships/image" Target="../media/image1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hyperlink" Target="http://www.twitter.com/" TargetMode="External"/><Relationship Id="rId3" Type="http://schemas.openxmlformats.org/officeDocument/2006/relationships/image" Target="../media/image28.png"/><Relationship Id="rId7" Type="http://schemas.openxmlformats.org/officeDocument/2006/relationships/hyperlink" Target="http://https/twitter.com/Mayborg_"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www.facebook.com/" TargetMode="External"/><Relationship Id="rId5" Type="http://schemas.openxmlformats.org/officeDocument/2006/relationships/hyperlink" Target="https://www.instagram.com/mayb0rg/" TargetMode="External"/><Relationship Id="rId10" Type="http://schemas.openxmlformats.org/officeDocument/2006/relationships/hyperlink" Target="http://www.dribbble.com/" TargetMode="External"/><Relationship Id="rId4" Type="http://schemas.openxmlformats.org/officeDocument/2006/relationships/image" Target="../media/image29.png"/><Relationship Id="rId9" Type="http://schemas.openxmlformats.org/officeDocument/2006/relationships/hyperlink" Target="https://www.linkedin.com/in/mayur-borgude-3825a8236/?originalSubdomain=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hyperlink" Target="http://https/twitter.com/Mayborg_" TargetMode="External"/><Relationship Id="rId3" Type="http://schemas.openxmlformats.org/officeDocument/2006/relationships/image" Target="../media/image33.png"/><Relationship Id="rId7" Type="http://schemas.openxmlformats.org/officeDocument/2006/relationships/hyperlink" Target="http://www.facebook.com/" TargetMode="External"/><Relationship Id="rId2" Type="http://schemas.openxmlformats.org/officeDocument/2006/relationships/hyperlink" Target="https://github.com/Mayborg121/Square-Tales-Godot-Game-" TargetMode="External"/><Relationship Id="rId1" Type="http://schemas.openxmlformats.org/officeDocument/2006/relationships/slideLayout" Target="../slideLayouts/slideLayout2.xml"/><Relationship Id="rId6" Type="http://schemas.openxmlformats.org/officeDocument/2006/relationships/hyperlink" Target="https://www.instagram.com/mayb0rg/" TargetMode="External"/><Relationship Id="rId11" Type="http://schemas.openxmlformats.org/officeDocument/2006/relationships/hyperlink" Target="http://www.dribbble.com/" TargetMode="External"/><Relationship Id="rId5" Type="http://schemas.openxmlformats.org/officeDocument/2006/relationships/image" Target="../media/image35.png"/><Relationship Id="rId10" Type="http://schemas.openxmlformats.org/officeDocument/2006/relationships/hyperlink" Target="https://www.linkedin.com/in/mayur-borgude-3825a8236/?originalSubdomain=in" TargetMode="External"/><Relationship Id="rId4" Type="http://schemas.openxmlformats.org/officeDocument/2006/relationships/image" Target="../media/image34.png"/><Relationship Id="rId9" Type="http://schemas.openxmlformats.org/officeDocument/2006/relationships/hyperlink" Target="http://www.twitt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 xmlns:a16="http://schemas.microsoft.com/office/drawing/2014/main" id="{CE57EBF5-7CB4-4746-AB9E-3E8717897D0F}"/>
              </a:ext>
            </a:extLst>
          </p:cNvPr>
          <p:cNvSpPr>
            <a:spLocks noGrp="1"/>
          </p:cNvSpPr>
          <p:nvPr>
            <p:ph type="ctrTitle"/>
          </p:nvPr>
        </p:nvSpPr>
        <p:spPr>
          <a:xfrm>
            <a:off x="108129" y="2036578"/>
            <a:ext cx="6271722" cy="827455"/>
          </a:xfrm>
        </p:spPr>
        <p:txBody>
          <a:bodyPr anchor="ctr"/>
          <a:lstStyle/>
          <a:p>
            <a:pPr algn="l"/>
            <a:r>
              <a:rPr lang="en-US" sz="4800" dirty="0" smtClean="0">
                <a:latin typeface="Arial Black" panose="020B0A04020102020204" pitchFamily="34" charset="0"/>
              </a:rPr>
              <a:t>GAME DESIGNING</a:t>
            </a:r>
            <a:endParaRPr lang="en-IN" dirty="0">
              <a:solidFill>
                <a:schemeClr val="bg1"/>
              </a:solidFill>
              <a:latin typeface="Arial Black" panose="020B0A04020102020204" pitchFamily="34" charset="0"/>
            </a:endParaRPr>
          </a:p>
        </p:txBody>
      </p:sp>
      <p:sp>
        <p:nvSpPr>
          <p:cNvPr id="4" name="Subtitle 736">
            <a:hlinkClick r:id="rId4" action="ppaction://program"/>
            <a:extLst>
              <a:ext uri="{FF2B5EF4-FFF2-40B4-BE49-F238E27FC236}">
                <a16:creationId xmlns="" xmlns:a16="http://schemas.microsoft.com/office/drawing/2014/main" id="{3F065217-DE63-4532-8B57-61ED049613CD}"/>
              </a:ext>
            </a:extLst>
          </p:cNvPr>
          <p:cNvSpPr txBox="1">
            <a:spLocks/>
          </p:cNvSpPr>
          <p:nvPr/>
        </p:nvSpPr>
        <p:spPr>
          <a:xfrm>
            <a:off x="2041837" y="3010384"/>
            <a:ext cx="4209866" cy="998300"/>
          </a:xfrm>
          <a:prstGeom prst="rect">
            <a:avLst/>
          </a:prstGeom>
        </p:spPr>
        <p:txBody>
          <a:bodyPr vert="horz" lIns="0" tIns="60949" rIns="0" bIns="60949" rtlCol="0">
            <a:no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lgn="l"/>
            <a:r>
              <a:rPr lang="en-IN" sz="4800" b="1" dirty="0" smtClean="0">
                <a:solidFill>
                  <a:schemeClr val="accent4">
                    <a:lumMod val="60000"/>
                    <a:lumOff val="40000"/>
                  </a:schemeClr>
                </a:solidFill>
              </a:rPr>
              <a:t>Square Tales !  </a:t>
            </a:r>
            <a:endParaRPr lang="en-IN" sz="4800" b="1" dirty="0">
              <a:solidFill>
                <a:schemeClr val="accent4">
                  <a:lumMod val="60000"/>
                  <a:lumOff val="40000"/>
                </a:schemeClr>
              </a:solidFill>
            </a:endParaRPr>
          </a:p>
        </p:txBody>
      </p:sp>
      <p:cxnSp>
        <p:nvCxnSpPr>
          <p:cNvPr id="10" name="Straight Connector 9">
            <a:extLst>
              <a:ext uri="{FF2B5EF4-FFF2-40B4-BE49-F238E27FC236}">
                <a16:creationId xmlns="" xmlns:a16="http://schemas.microsoft.com/office/drawing/2014/main"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049AC56E-8967-4862-8FEE-AE1AB25A2738}"/>
              </a:ext>
            </a:extLst>
          </p:cNvPr>
          <p:cNvCxnSpPr>
            <a:cxnSpLocks/>
          </p:cNvCxnSpPr>
          <p:nvPr/>
        </p:nvCxnSpPr>
        <p:spPr>
          <a:xfrm flipV="1">
            <a:off x="453480"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 xmlns:a16="http://schemas.microsoft.com/office/drawing/2014/main" id="{C76938C9-972B-4E8B-BED8-C10634063CE5}"/>
              </a:ext>
            </a:extLst>
          </p:cNvPr>
          <p:cNvGrpSpPr/>
          <p:nvPr/>
        </p:nvGrpSpPr>
        <p:grpSpPr>
          <a:xfrm>
            <a:off x="5416552" y="909003"/>
            <a:ext cx="6321284" cy="5947388"/>
            <a:chOff x="5416552" y="909003"/>
            <a:chExt cx="6321284" cy="5947388"/>
          </a:xfrm>
        </p:grpSpPr>
        <p:sp>
          <p:nvSpPr>
            <p:cNvPr id="7" name="Freeform: Shape 6">
              <a:extLst>
                <a:ext uri="{FF2B5EF4-FFF2-40B4-BE49-F238E27FC236}">
                  <a16:creationId xmlns="" xmlns:a16="http://schemas.microsoft.com/office/drawing/2014/main"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 xmlns:a16="http://schemas.microsoft.com/office/drawing/2014/main"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 xmlns:a16="http://schemas.microsoft.com/office/drawing/2014/main"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 xmlns:a16="http://schemas.microsoft.com/office/drawing/2014/main"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 xmlns:a16="http://schemas.microsoft.com/office/drawing/2014/main"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 xmlns:a16="http://schemas.microsoft.com/office/drawing/2014/main"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 xmlns:a16="http://schemas.microsoft.com/office/drawing/2014/main"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 xmlns:a16="http://schemas.microsoft.com/office/drawing/2014/main"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 xmlns:a16="http://schemas.microsoft.com/office/drawing/2014/main"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 xmlns:a16="http://schemas.microsoft.com/office/drawing/2014/main"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 xmlns:a16="http://schemas.microsoft.com/office/drawing/2014/main"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 xmlns:a16="http://schemas.microsoft.com/office/drawing/2014/main"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 xmlns:a16="http://schemas.microsoft.com/office/drawing/2014/main"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 xmlns:a16="http://schemas.microsoft.com/office/drawing/2014/main"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 xmlns:a16="http://schemas.microsoft.com/office/drawing/2014/main"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 xmlns:a16="http://schemas.microsoft.com/office/drawing/2014/main"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 xmlns:a16="http://schemas.microsoft.com/office/drawing/2014/main"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 xmlns:a16="http://schemas.microsoft.com/office/drawing/2014/main"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 xmlns:a16="http://schemas.microsoft.com/office/drawing/2014/main"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 xmlns:a16="http://schemas.microsoft.com/office/drawing/2014/main"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 xmlns:a16="http://schemas.microsoft.com/office/drawing/2014/main"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 xmlns:a16="http://schemas.microsoft.com/office/drawing/2014/main"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 xmlns:a16="http://schemas.microsoft.com/office/drawing/2014/main"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 xmlns:a16="http://schemas.microsoft.com/office/drawing/2014/main"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 xmlns:a16="http://schemas.microsoft.com/office/drawing/2014/main"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 xmlns:a16="http://schemas.microsoft.com/office/drawing/2014/main"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 xmlns:a16="http://schemas.microsoft.com/office/drawing/2014/main"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 xmlns:a16="http://schemas.microsoft.com/office/drawing/2014/main"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 xmlns:a16="http://schemas.microsoft.com/office/drawing/2014/main"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 xmlns:a16="http://schemas.microsoft.com/office/drawing/2014/main"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 xmlns:a16="http://schemas.microsoft.com/office/drawing/2014/main"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 xmlns:a16="http://schemas.microsoft.com/office/drawing/2014/main"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 xmlns:a16="http://schemas.microsoft.com/office/drawing/2014/main"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 xmlns:a16="http://schemas.microsoft.com/office/drawing/2014/main"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 xmlns:a16="http://schemas.microsoft.com/office/drawing/2014/main"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 xmlns:a16="http://schemas.microsoft.com/office/drawing/2014/main"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 xmlns:a16="http://schemas.microsoft.com/office/drawing/2014/main"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 xmlns:a16="http://schemas.microsoft.com/office/drawing/2014/main"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 xmlns:a16="http://schemas.microsoft.com/office/drawing/2014/main"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 xmlns:a16="http://schemas.microsoft.com/office/drawing/2014/main"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 xmlns:a16="http://schemas.microsoft.com/office/drawing/2014/main"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 xmlns:a16="http://schemas.microsoft.com/office/drawing/2014/main"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 xmlns:a16="http://schemas.microsoft.com/office/drawing/2014/main"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 xmlns:a16="http://schemas.microsoft.com/office/drawing/2014/main"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 xmlns:a16="http://schemas.microsoft.com/office/drawing/2014/main"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 xmlns:a16="http://schemas.microsoft.com/office/drawing/2014/main"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 xmlns:a16="http://schemas.microsoft.com/office/drawing/2014/main"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 xmlns:a16="http://schemas.microsoft.com/office/drawing/2014/main"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 xmlns:a16="http://schemas.microsoft.com/office/drawing/2014/main"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 xmlns:a16="http://schemas.microsoft.com/office/drawing/2014/main"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 xmlns:a16="http://schemas.microsoft.com/office/drawing/2014/main"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 xmlns:a16="http://schemas.microsoft.com/office/drawing/2014/main"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 xmlns:a16="http://schemas.microsoft.com/office/drawing/2014/main"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 xmlns:a16="http://schemas.microsoft.com/office/drawing/2014/main"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 xmlns:a16="http://schemas.microsoft.com/office/drawing/2014/main"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 xmlns:a16="http://schemas.microsoft.com/office/drawing/2014/main"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 xmlns:a16="http://schemas.microsoft.com/office/drawing/2014/main"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 xmlns:a16="http://schemas.microsoft.com/office/drawing/2014/main"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 xmlns:a16="http://schemas.microsoft.com/office/drawing/2014/main"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 xmlns:a16="http://schemas.microsoft.com/office/drawing/2014/main"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 xmlns:a16="http://schemas.microsoft.com/office/drawing/2014/main"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 xmlns:a16="http://schemas.microsoft.com/office/drawing/2014/main"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 xmlns:a16="http://schemas.microsoft.com/office/drawing/2014/main"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 xmlns:a16="http://schemas.microsoft.com/office/drawing/2014/main"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 xmlns:a16="http://schemas.microsoft.com/office/drawing/2014/main"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 xmlns:a16="http://schemas.microsoft.com/office/drawing/2014/main"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 xmlns:a16="http://schemas.microsoft.com/office/drawing/2014/main"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 xmlns:a16="http://schemas.microsoft.com/office/drawing/2014/main"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 xmlns:a16="http://schemas.microsoft.com/office/drawing/2014/main"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 xmlns:a16="http://schemas.microsoft.com/office/drawing/2014/main"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 xmlns:a16="http://schemas.microsoft.com/office/drawing/2014/main"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 xmlns:a16="http://schemas.microsoft.com/office/drawing/2014/main"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 xmlns:a16="http://schemas.microsoft.com/office/drawing/2014/main"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 xmlns:a16="http://schemas.microsoft.com/office/drawing/2014/main"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 xmlns:a16="http://schemas.microsoft.com/office/drawing/2014/main"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 xmlns:a16="http://schemas.microsoft.com/office/drawing/2014/main"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 xmlns:a16="http://schemas.microsoft.com/office/drawing/2014/main"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 xmlns:a16="http://schemas.microsoft.com/office/drawing/2014/main"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 xmlns:a16="http://schemas.microsoft.com/office/drawing/2014/main"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 xmlns:a16="http://schemas.microsoft.com/office/drawing/2014/main"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 xmlns:a16="http://schemas.microsoft.com/office/drawing/2014/main"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 xmlns:a16="http://schemas.microsoft.com/office/drawing/2014/main"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 xmlns:a16="http://schemas.microsoft.com/office/drawing/2014/main"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 xmlns:a16="http://schemas.microsoft.com/office/drawing/2014/main"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 xmlns:a16="http://schemas.microsoft.com/office/drawing/2014/main"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 xmlns:a16="http://schemas.microsoft.com/office/drawing/2014/main"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 xmlns:a16="http://schemas.microsoft.com/office/drawing/2014/main"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 xmlns:a16="http://schemas.microsoft.com/office/drawing/2014/main"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 xmlns:a16="http://schemas.microsoft.com/office/drawing/2014/main"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 xmlns:a16="http://schemas.microsoft.com/office/drawing/2014/main"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 xmlns:a16="http://schemas.microsoft.com/office/drawing/2014/main"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 xmlns:a16="http://schemas.microsoft.com/office/drawing/2014/main"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 xmlns:a16="http://schemas.microsoft.com/office/drawing/2014/main"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 xmlns:a16="http://schemas.microsoft.com/office/drawing/2014/main"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 xmlns:a16="http://schemas.microsoft.com/office/drawing/2014/main"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 xmlns:a16="http://schemas.microsoft.com/office/drawing/2014/main"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 xmlns:a16="http://schemas.microsoft.com/office/drawing/2014/main"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 xmlns:a16="http://schemas.microsoft.com/office/drawing/2014/main"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 xmlns:a16="http://schemas.microsoft.com/office/drawing/2014/main"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 xmlns:a16="http://schemas.microsoft.com/office/drawing/2014/main"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 xmlns:a16="http://schemas.microsoft.com/office/drawing/2014/main"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 xmlns:a16="http://schemas.microsoft.com/office/drawing/2014/main"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 xmlns:a16="http://schemas.microsoft.com/office/drawing/2014/main"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 xmlns:a16="http://schemas.microsoft.com/office/drawing/2014/main"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 xmlns:a16="http://schemas.microsoft.com/office/drawing/2014/main"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 xmlns:a16="http://schemas.microsoft.com/office/drawing/2014/main"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 xmlns:a16="http://schemas.microsoft.com/office/drawing/2014/main"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 xmlns:a16="http://schemas.microsoft.com/office/drawing/2014/main"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 xmlns:a16="http://schemas.microsoft.com/office/drawing/2014/main"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 xmlns:a16="http://schemas.microsoft.com/office/drawing/2014/main"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 xmlns:a16="http://schemas.microsoft.com/office/drawing/2014/main"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 xmlns:a16="http://schemas.microsoft.com/office/drawing/2014/main"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 xmlns:a16="http://schemas.microsoft.com/office/drawing/2014/main"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 xmlns:a16="http://schemas.microsoft.com/office/drawing/2014/main"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 xmlns:a16="http://schemas.microsoft.com/office/drawing/2014/main"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 xmlns:a16="http://schemas.microsoft.com/office/drawing/2014/main"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 xmlns:a16="http://schemas.microsoft.com/office/drawing/2014/main"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 xmlns:a16="http://schemas.microsoft.com/office/drawing/2014/main"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 xmlns:a16="http://schemas.microsoft.com/office/drawing/2014/main"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 xmlns:a16="http://schemas.microsoft.com/office/drawing/2014/main"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 xmlns:a16="http://schemas.microsoft.com/office/drawing/2014/main"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 xmlns:a16="http://schemas.microsoft.com/office/drawing/2014/main"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 xmlns:a16="http://schemas.microsoft.com/office/drawing/2014/main"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 xmlns:a16="http://schemas.microsoft.com/office/drawing/2014/main"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 xmlns:a16="http://schemas.microsoft.com/office/drawing/2014/main"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 xmlns:a16="http://schemas.microsoft.com/office/drawing/2014/main"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 xmlns:a16="http://schemas.microsoft.com/office/drawing/2014/main"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 xmlns:a16="http://schemas.microsoft.com/office/drawing/2014/main"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 xmlns:a16="http://schemas.microsoft.com/office/drawing/2014/main"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 xmlns:a16="http://schemas.microsoft.com/office/drawing/2014/main"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 xmlns:a16="http://schemas.microsoft.com/office/drawing/2014/main"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 xmlns:a16="http://schemas.microsoft.com/office/drawing/2014/main"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 xmlns:a16="http://schemas.microsoft.com/office/drawing/2014/main"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 xmlns:a16="http://schemas.microsoft.com/office/drawing/2014/main"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 xmlns:a16="http://schemas.microsoft.com/office/drawing/2014/main"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 xmlns:a16="http://schemas.microsoft.com/office/drawing/2014/main"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 xmlns:a16="http://schemas.microsoft.com/office/drawing/2014/main"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 xmlns:a16="http://schemas.microsoft.com/office/drawing/2014/main"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 xmlns:a16="http://schemas.microsoft.com/office/drawing/2014/main"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 xmlns:a16="http://schemas.microsoft.com/office/drawing/2014/main"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 xmlns:a16="http://schemas.microsoft.com/office/drawing/2014/main"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 xmlns:a16="http://schemas.microsoft.com/office/drawing/2014/main"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 xmlns:a16="http://schemas.microsoft.com/office/drawing/2014/main"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 xmlns:a16="http://schemas.microsoft.com/office/drawing/2014/main"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 xmlns:a16="http://schemas.microsoft.com/office/drawing/2014/main"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 xmlns:a16="http://schemas.microsoft.com/office/drawing/2014/main"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 xmlns:a16="http://schemas.microsoft.com/office/drawing/2014/main"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 xmlns:a16="http://schemas.microsoft.com/office/drawing/2014/main"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 xmlns:a16="http://schemas.microsoft.com/office/drawing/2014/main"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 xmlns:a16="http://schemas.microsoft.com/office/drawing/2014/main"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 xmlns:a16="http://schemas.microsoft.com/office/drawing/2014/main"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 xmlns:a16="http://schemas.microsoft.com/office/drawing/2014/main"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 xmlns:a16="http://schemas.microsoft.com/office/drawing/2014/main"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 xmlns:a16="http://schemas.microsoft.com/office/drawing/2014/main"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 xmlns:a16="http://schemas.microsoft.com/office/drawing/2014/main"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 xmlns:a16="http://schemas.microsoft.com/office/drawing/2014/main"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 xmlns:a16="http://schemas.microsoft.com/office/drawing/2014/main"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 xmlns:a16="http://schemas.microsoft.com/office/drawing/2014/main"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 xmlns:a16="http://schemas.microsoft.com/office/drawing/2014/main"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 xmlns:a16="http://schemas.microsoft.com/office/drawing/2014/main"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 xmlns:a16="http://schemas.microsoft.com/office/drawing/2014/main"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 xmlns:a16="http://schemas.microsoft.com/office/drawing/2014/main"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 xmlns:a16="http://schemas.microsoft.com/office/drawing/2014/main"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 xmlns:a16="http://schemas.microsoft.com/office/drawing/2014/main"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 xmlns:a16="http://schemas.microsoft.com/office/drawing/2014/main"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 xmlns:a16="http://schemas.microsoft.com/office/drawing/2014/main"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 xmlns:a16="http://schemas.microsoft.com/office/drawing/2014/main"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 xmlns:a16="http://schemas.microsoft.com/office/drawing/2014/main"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 xmlns:a16="http://schemas.microsoft.com/office/drawing/2014/main"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 xmlns:a16="http://schemas.microsoft.com/office/drawing/2014/main"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 xmlns:a16="http://schemas.microsoft.com/office/drawing/2014/main"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 xmlns:a16="http://schemas.microsoft.com/office/drawing/2014/main"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 xmlns:a16="http://schemas.microsoft.com/office/drawing/2014/main"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 xmlns:a16="http://schemas.microsoft.com/office/drawing/2014/main"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 xmlns:a16="http://schemas.microsoft.com/office/drawing/2014/main"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 xmlns:a16="http://schemas.microsoft.com/office/drawing/2014/main"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 xmlns:a16="http://schemas.microsoft.com/office/drawing/2014/main"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 xmlns:a16="http://schemas.microsoft.com/office/drawing/2014/main"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 xmlns:a16="http://schemas.microsoft.com/office/drawing/2014/main"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 xmlns:a16="http://schemas.microsoft.com/office/drawing/2014/main"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 xmlns:a16="http://schemas.microsoft.com/office/drawing/2014/main"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 xmlns:a16="http://schemas.microsoft.com/office/drawing/2014/main"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 xmlns:a16="http://schemas.microsoft.com/office/drawing/2014/main"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 xmlns:a16="http://schemas.microsoft.com/office/drawing/2014/main"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 xmlns:a16="http://schemas.microsoft.com/office/drawing/2014/main"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 xmlns:a16="http://schemas.microsoft.com/office/drawing/2014/main"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 xmlns:a16="http://schemas.microsoft.com/office/drawing/2014/main"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 xmlns:a16="http://schemas.microsoft.com/office/drawing/2014/main"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 xmlns:a16="http://schemas.microsoft.com/office/drawing/2014/main"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 xmlns:a16="http://schemas.microsoft.com/office/drawing/2014/main"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 xmlns:a16="http://schemas.microsoft.com/office/drawing/2014/main"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 xmlns:a16="http://schemas.microsoft.com/office/drawing/2014/main"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 xmlns:a16="http://schemas.microsoft.com/office/drawing/2014/main"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 xmlns:a16="http://schemas.microsoft.com/office/drawing/2014/main"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 xmlns:a16="http://schemas.microsoft.com/office/drawing/2014/main"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 xmlns:a16="http://schemas.microsoft.com/office/drawing/2014/main"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 xmlns:a16="http://schemas.microsoft.com/office/drawing/2014/main"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 xmlns:a16="http://schemas.microsoft.com/office/drawing/2014/main"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 xmlns:a16="http://schemas.microsoft.com/office/drawing/2014/main"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 xmlns:a16="http://schemas.microsoft.com/office/drawing/2014/main"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 xmlns:a16="http://schemas.microsoft.com/office/drawing/2014/main"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 xmlns:a16="http://schemas.microsoft.com/office/drawing/2014/main"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 xmlns:a16="http://schemas.microsoft.com/office/drawing/2014/main"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 xmlns:a16="http://schemas.microsoft.com/office/drawing/2014/main"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 xmlns:a16="http://schemas.microsoft.com/office/drawing/2014/main"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 xmlns:a16="http://schemas.microsoft.com/office/drawing/2014/main"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 xmlns:a16="http://schemas.microsoft.com/office/drawing/2014/main"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 xmlns:a16="http://schemas.microsoft.com/office/drawing/2014/main"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 xmlns:a16="http://schemas.microsoft.com/office/drawing/2014/main"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 xmlns:a16="http://schemas.microsoft.com/office/drawing/2014/main"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 xmlns:a16="http://schemas.microsoft.com/office/drawing/2014/main"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 xmlns:a16="http://schemas.microsoft.com/office/drawing/2014/main"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 xmlns:a16="http://schemas.microsoft.com/office/drawing/2014/main"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 xmlns:a16="http://schemas.microsoft.com/office/drawing/2014/main"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 xmlns:a16="http://schemas.microsoft.com/office/drawing/2014/main"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 xmlns:a16="http://schemas.microsoft.com/office/drawing/2014/main"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 xmlns:a16="http://schemas.microsoft.com/office/drawing/2014/main"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 xmlns:a16="http://schemas.microsoft.com/office/drawing/2014/main"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 xmlns:a16="http://schemas.microsoft.com/office/drawing/2014/main"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 xmlns:a16="http://schemas.microsoft.com/office/drawing/2014/main"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 xmlns:a16="http://schemas.microsoft.com/office/drawing/2014/main"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 xmlns:a16="http://schemas.microsoft.com/office/drawing/2014/main"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 xmlns:a16="http://schemas.microsoft.com/office/drawing/2014/main"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 xmlns:a16="http://schemas.microsoft.com/office/drawing/2014/main"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 xmlns:a16="http://schemas.microsoft.com/office/drawing/2014/main"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 xmlns:a16="http://schemas.microsoft.com/office/drawing/2014/main"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 xmlns:a16="http://schemas.microsoft.com/office/drawing/2014/main"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 xmlns:a16="http://schemas.microsoft.com/office/drawing/2014/main"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 xmlns:a16="http://schemas.microsoft.com/office/drawing/2014/main"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 xmlns:a16="http://schemas.microsoft.com/office/drawing/2014/main"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
        <p:nvSpPr>
          <p:cNvPr id="737" name="Subtitle 736">
            <a:extLst>
              <a:ext uri="{FF2B5EF4-FFF2-40B4-BE49-F238E27FC236}">
                <a16:creationId xmlns="" xmlns:a16="http://schemas.microsoft.com/office/drawing/2014/main" id="{700EA347-9CC8-4879-9255-16687B0BED48}"/>
              </a:ext>
            </a:extLst>
          </p:cNvPr>
          <p:cNvSpPr>
            <a:spLocks noGrp="1"/>
          </p:cNvSpPr>
          <p:nvPr>
            <p:ph type="subTitle" idx="1"/>
          </p:nvPr>
        </p:nvSpPr>
        <p:spPr>
          <a:xfrm>
            <a:off x="189757" y="4600816"/>
            <a:ext cx="5488193" cy="967931"/>
          </a:xfrm>
        </p:spPr>
        <p:txBody>
          <a:bodyPr>
            <a:normAutofit/>
          </a:bodyPr>
          <a:lstStyle/>
          <a:p>
            <a:pPr algn="l"/>
            <a:r>
              <a:rPr lang="en-IN" sz="1400" b="1" spc="500" dirty="0" smtClean="0">
                <a:solidFill>
                  <a:schemeClr val="bg1"/>
                </a:solidFill>
              </a:rPr>
              <a:t>CREATED BY </a:t>
            </a:r>
          </a:p>
          <a:p>
            <a:pPr algn="l"/>
            <a:r>
              <a:rPr lang="en-IN" sz="2800" b="1" spc="500" dirty="0" smtClean="0">
                <a:solidFill>
                  <a:schemeClr val="accent3">
                    <a:lumMod val="40000"/>
                    <a:lumOff val="60000"/>
                  </a:schemeClr>
                </a:solidFill>
              </a:rPr>
              <a:t>MAYUR BORGUDE</a:t>
            </a:r>
            <a:endParaRPr lang="en-IN" sz="2800" b="1" spc="500" dirty="0">
              <a:solidFill>
                <a:schemeClr val="accent3">
                  <a:lumMod val="40000"/>
                  <a:lumOff val="60000"/>
                </a:schemeClr>
              </a:solidFill>
            </a:endParaRPr>
          </a:p>
        </p:txBody>
      </p:sp>
      <p:sp>
        <p:nvSpPr>
          <p:cNvPr id="257" name="Rectangle: Rounded Corners 18">
            <a:extLst>
              <a:ext uri="{FF2B5EF4-FFF2-40B4-BE49-F238E27FC236}">
                <a16:creationId xmlns="" xmlns:a16="http://schemas.microsoft.com/office/drawing/2014/main" id="{44CCC398-65A7-46D8-A239-10DEF44C09D8}"/>
              </a:ext>
            </a:extLst>
          </p:cNvPr>
          <p:cNvSpPr/>
          <p:nvPr/>
        </p:nvSpPr>
        <p:spPr>
          <a:xfrm>
            <a:off x="545416" y="2847566"/>
            <a:ext cx="1427888" cy="1292230"/>
          </a:xfrm>
          <a:prstGeom prst="roundRect">
            <a:avLst>
              <a:gd name="adj" fmla="val 2075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58" name="C418_Swede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29" y="5773250"/>
            <a:ext cx="487362" cy="487363"/>
          </a:xfrm>
          <a:prstGeom prst="rect">
            <a:avLst/>
          </a:prstGeom>
        </p:spPr>
      </p:pic>
    </p:spTree>
    <p:extLst>
      <p:ext uri="{BB962C8B-B14F-4D97-AF65-F5344CB8AC3E}">
        <p14:creationId xmlns:p14="http://schemas.microsoft.com/office/powerpoint/2010/main" val="6864161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8"/>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37">
                                            <p:txEl>
                                              <p:pRg st="0" end="0"/>
                                            </p:txEl>
                                          </p:spTgt>
                                        </p:tgtEl>
                                        <p:attrNameLst>
                                          <p:attrName>style.visibility</p:attrName>
                                        </p:attrNameLst>
                                      </p:cBhvr>
                                      <p:to>
                                        <p:strVal val="visible"/>
                                      </p:to>
                                    </p:set>
                                    <p:animEffect transition="in" filter="fade">
                                      <p:cBhvr>
                                        <p:cTn id="18" dur="700"/>
                                        <p:tgtEl>
                                          <p:spTgt spid="737">
                                            <p:txEl>
                                              <p:pRg st="0" end="0"/>
                                            </p:txEl>
                                          </p:spTgt>
                                        </p:tgtEl>
                                      </p:cBhvr>
                                    </p:animEffect>
                                    <p:anim calcmode="lin" valueType="num">
                                      <p:cBhvr>
                                        <p:cTn id="19" dur="700" fill="hold"/>
                                        <p:tgtEl>
                                          <p:spTgt spid="737">
                                            <p:txEl>
                                              <p:pRg st="0" end="0"/>
                                            </p:txEl>
                                          </p:spTgt>
                                        </p:tgtEl>
                                        <p:attrNameLst>
                                          <p:attrName>ppt_x</p:attrName>
                                        </p:attrNameLst>
                                      </p:cBhvr>
                                      <p:tavLst>
                                        <p:tav tm="0">
                                          <p:val>
                                            <p:strVal val="#ppt_x"/>
                                          </p:val>
                                        </p:tav>
                                        <p:tav tm="100000">
                                          <p:val>
                                            <p:strVal val="#ppt_x"/>
                                          </p:val>
                                        </p:tav>
                                      </p:tavLst>
                                    </p:anim>
                                    <p:anim calcmode="lin" valueType="num">
                                      <p:cBhvr>
                                        <p:cTn id="20" dur="700" fill="hold"/>
                                        <p:tgtEl>
                                          <p:spTgt spid="737">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700"/>
                            </p:stCondLst>
                            <p:childTnLst>
                              <p:par>
                                <p:cTn id="22" presetID="42" presetClass="entr" presetSubtype="0" fill="hold" grpId="0" nodeType="afterEffect">
                                  <p:stCondLst>
                                    <p:cond delay="0"/>
                                  </p:stCondLst>
                                  <p:childTnLst>
                                    <p:set>
                                      <p:cBhvr>
                                        <p:cTn id="23" dur="1" fill="hold">
                                          <p:stCondLst>
                                            <p:cond delay="0"/>
                                          </p:stCondLst>
                                        </p:cTn>
                                        <p:tgtEl>
                                          <p:spTgt spid="737">
                                            <p:txEl>
                                              <p:pRg st="1" end="1"/>
                                            </p:txEl>
                                          </p:spTgt>
                                        </p:tgtEl>
                                        <p:attrNameLst>
                                          <p:attrName>style.visibility</p:attrName>
                                        </p:attrNameLst>
                                      </p:cBhvr>
                                      <p:to>
                                        <p:strVal val="visible"/>
                                      </p:to>
                                    </p:set>
                                    <p:animEffect transition="in" filter="fade">
                                      <p:cBhvr>
                                        <p:cTn id="24" dur="1000"/>
                                        <p:tgtEl>
                                          <p:spTgt spid="737">
                                            <p:txEl>
                                              <p:pRg st="1" end="1"/>
                                            </p:txEl>
                                          </p:spTgt>
                                        </p:tgtEl>
                                      </p:cBhvr>
                                    </p:animEffect>
                                    <p:anim calcmode="lin" valueType="num">
                                      <p:cBhvr>
                                        <p:cTn id="25" dur="1000" fill="hold"/>
                                        <p:tgtEl>
                                          <p:spTgt spid="73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3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hold" display="0">
                  <p:stCondLst>
                    <p:cond delay="indefinite"/>
                  </p:stCondLst>
                  <p:endCondLst>
                    <p:cond evt="onStopAudio" delay="0">
                      <p:tgtEl>
                        <p:sldTgt/>
                      </p:tgtEl>
                    </p:cond>
                  </p:endCondLst>
                </p:cTn>
                <p:tgtEl>
                  <p:spTgt spid="258"/>
                </p:tgtEl>
              </p:cMediaNode>
            </p:audio>
          </p:childTnLst>
        </p:cTn>
      </p:par>
    </p:tnLst>
    <p:bldLst>
      <p:bldP spid="4" grpId="0"/>
      <p:bldP spid="737" grpId="0" build="p"/>
      <p:bldP spid="25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BB0BAE-F023-4B67-BE79-3E1A8ACA9361}"/>
              </a:ext>
            </a:extLst>
          </p:cNvPr>
          <p:cNvSpPr txBox="1"/>
          <p:nvPr/>
        </p:nvSpPr>
        <p:spPr>
          <a:xfrm>
            <a:off x="693812" y="260648"/>
            <a:ext cx="5583381" cy="553998"/>
          </a:xfrm>
          <a:prstGeom prst="rect">
            <a:avLst/>
          </a:prstGeom>
          <a:noFill/>
        </p:spPr>
        <p:txBody>
          <a:bodyPr wrap="square" lIns="0" tIns="0" rIns="0" bIns="0" rtlCol="0">
            <a:spAutoFit/>
          </a:bodyPr>
          <a:lstStyle/>
          <a:p>
            <a:r>
              <a:rPr lang="en-IN" sz="3600" b="1" dirty="0" smtClean="0">
                <a:solidFill>
                  <a:schemeClr val="bg1"/>
                </a:solidFill>
                <a:latin typeface="Arial Black" panose="020B0A04020102020204" pitchFamily="34" charset="0"/>
              </a:rPr>
              <a:t>PROJECT OVERVIEW.</a:t>
            </a:r>
            <a:endParaRPr lang="en-IN" sz="3600" dirty="0">
              <a:solidFill>
                <a:schemeClr val="bg1"/>
              </a:solidFill>
              <a:latin typeface="Arial Black" panose="020B0A04020102020204"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CCD57203-1FF5-432E-8E3E-4DFC442AA54C}"/>
              </a:ext>
            </a:extLst>
          </p:cNvPr>
          <p:cNvSpPr txBox="1"/>
          <p:nvPr/>
        </p:nvSpPr>
        <p:spPr>
          <a:xfrm>
            <a:off x="2422004" y="5662409"/>
            <a:ext cx="9505056" cy="861774"/>
          </a:xfrm>
          <a:prstGeom prst="rect">
            <a:avLst/>
          </a:prstGeom>
          <a:noFill/>
        </p:spPr>
        <p:txBody>
          <a:bodyPr wrap="square" lIns="0" tIns="0" rIns="0" bIns="0" rtlCol="0" anchor="t">
            <a:spAutoFit/>
          </a:bodyPr>
          <a:lstStyle/>
          <a:p>
            <a:pPr algn="just"/>
            <a:r>
              <a:rPr lang="en-US" sz="1400" dirty="0" smtClean="0">
                <a:solidFill>
                  <a:schemeClr val="bg1"/>
                </a:solidFill>
                <a:latin typeface="Segoe UI" panose="020B0502040204020203" pitchFamily="34" charset="0"/>
                <a:ea typeface="Calibri Light" charset="0"/>
                <a:cs typeface="Segoe UI" panose="020B0502040204020203" pitchFamily="34" charset="0"/>
              </a:rPr>
              <a:t>Above mentioned are the screenshots of the project depicting the Main screen , In Game ,End Screen of the Game the game is registered under GNU’s GPL(General public license). The content in this game is non copyrighted and open to use under GPL but prohibits the Commercial use. The sounds used in this project are owned by C418 and are non copyrighted.</a:t>
            </a: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 xmlns:a16="http://schemas.microsoft.com/office/drawing/2014/main" id="{3CB110C8-9FFD-4804-BDCA-1C9EB581BD4D}"/>
              </a:ext>
            </a:extLst>
          </p:cNvPr>
          <p:cNvCxnSpPr>
            <a:cxnSpLocks/>
          </p:cNvCxnSpPr>
          <p:nvPr/>
        </p:nvCxnSpPr>
        <p:spPr>
          <a:xfrm flipV="1">
            <a:off x="477788" y="0"/>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202478" y="3283696"/>
            <a:ext cx="9760882" cy="2057744"/>
            <a:chOff x="810858" y="3062364"/>
            <a:chExt cx="9760882" cy="2057744"/>
          </a:xfrm>
        </p:grpSpPr>
        <p:grpSp>
          <p:nvGrpSpPr>
            <p:cNvPr id="8" name="Group 7"/>
            <p:cNvGrpSpPr/>
            <p:nvPr/>
          </p:nvGrpSpPr>
          <p:grpSpPr>
            <a:xfrm>
              <a:off x="810858" y="3062364"/>
              <a:ext cx="6291013" cy="2057744"/>
              <a:chOff x="810858" y="3062364"/>
              <a:chExt cx="6291013" cy="2057744"/>
            </a:xfrm>
          </p:grpSpPr>
          <p:sp>
            <p:nvSpPr>
              <p:cNvPr id="19" name="Rectangle: Rounded Corners 18">
                <a:extLst>
                  <a:ext uri="{FF2B5EF4-FFF2-40B4-BE49-F238E27FC236}">
                    <a16:creationId xmlns="" xmlns:a16="http://schemas.microsoft.com/office/drawing/2014/main" id="{44CCC398-65A7-46D8-A239-10DEF44C09D8}"/>
                  </a:ext>
                </a:extLst>
              </p:cNvPr>
              <p:cNvSpPr/>
              <p:nvPr/>
            </p:nvSpPr>
            <p:spPr>
              <a:xfrm>
                <a:off x="810858" y="3062365"/>
                <a:ext cx="2821144" cy="2057743"/>
              </a:xfrm>
              <a:prstGeom prst="roundRect">
                <a:avLst>
                  <a:gd name="adj" fmla="val 13897"/>
                </a:avLst>
              </a:prstGeom>
              <a:blipFill dpi="0" rotWithShape="1">
                <a:blip r:embed="rId2"/>
                <a:srcRect/>
                <a:stretch>
                  <a:fillRect l="-14000" t="-9000" r="-14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8">
                <a:extLst>
                  <a:ext uri="{FF2B5EF4-FFF2-40B4-BE49-F238E27FC236}">
                    <a16:creationId xmlns="" xmlns:a16="http://schemas.microsoft.com/office/drawing/2014/main" id="{44CCC398-65A7-46D8-A239-10DEF44C09D8}"/>
                  </a:ext>
                </a:extLst>
              </p:cNvPr>
              <p:cNvSpPr/>
              <p:nvPr/>
            </p:nvSpPr>
            <p:spPr>
              <a:xfrm>
                <a:off x="4280727" y="3062364"/>
                <a:ext cx="2821144" cy="2057743"/>
              </a:xfrm>
              <a:prstGeom prst="roundRect">
                <a:avLst>
                  <a:gd name="adj" fmla="val 13404"/>
                </a:avLst>
              </a:prstGeom>
              <a:blipFill>
                <a:blip r:embed="rId3"/>
                <a:stretch>
                  <a:fillRect l="-14000" t="-9000" r="-14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le: Rounded Corners 18">
              <a:extLst>
                <a:ext uri="{FF2B5EF4-FFF2-40B4-BE49-F238E27FC236}">
                  <a16:creationId xmlns="" xmlns:a16="http://schemas.microsoft.com/office/drawing/2014/main" id="{44CCC398-65A7-46D8-A239-10DEF44C09D8}"/>
                </a:ext>
              </a:extLst>
            </p:cNvPr>
            <p:cNvSpPr/>
            <p:nvPr/>
          </p:nvSpPr>
          <p:spPr>
            <a:xfrm>
              <a:off x="7750596" y="3062364"/>
              <a:ext cx="2821144" cy="2057743"/>
            </a:xfrm>
            <a:prstGeom prst="roundRect">
              <a:avLst>
                <a:gd name="adj" fmla="val 11429"/>
              </a:avLst>
            </a:prstGeom>
            <a:blipFill dpi="0" rotWithShape="1">
              <a:blip r:embed="rId4"/>
              <a:srcRect/>
              <a:stretch>
                <a:fillRect l="-3000" t="-5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p:cNvSpPr txBox="1"/>
          <p:nvPr/>
        </p:nvSpPr>
        <p:spPr>
          <a:xfrm>
            <a:off x="765820" y="908720"/>
            <a:ext cx="10197540" cy="2031325"/>
          </a:xfrm>
          <a:prstGeom prst="rect">
            <a:avLst/>
          </a:prstGeom>
          <a:noFill/>
        </p:spPr>
        <p:txBody>
          <a:bodyPr wrap="square" rtlCol="0">
            <a:spAutoFit/>
          </a:bodyPr>
          <a:lstStyle/>
          <a:p>
            <a:pPr algn="just"/>
            <a:r>
              <a:rPr lang="en-IN" sz="1800" dirty="0" smtClean="0">
                <a:solidFill>
                  <a:schemeClr val="bg1"/>
                </a:solidFill>
              </a:rPr>
              <a:t>The Square Tales is Game in 2D platformer genre and used </a:t>
            </a:r>
            <a:r>
              <a:rPr lang="en-IN" sz="1800" dirty="0" err="1" smtClean="0">
                <a:solidFill>
                  <a:schemeClr val="bg1"/>
                </a:solidFill>
              </a:rPr>
              <a:t>GoDot</a:t>
            </a:r>
            <a:r>
              <a:rPr lang="en-IN" sz="1800" dirty="0" smtClean="0">
                <a:solidFill>
                  <a:schemeClr val="bg1"/>
                </a:solidFill>
              </a:rPr>
              <a:t> Engine as the runtime environment . It was created</a:t>
            </a:r>
            <a:r>
              <a:rPr lang="en-US" sz="1800" dirty="0" smtClean="0">
                <a:solidFill>
                  <a:schemeClr val="bg1"/>
                </a:solidFill>
                <a:latin typeface="Segoe UI" panose="020B0502040204020203" pitchFamily="34" charset="0"/>
                <a:ea typeface="Calibri Light" charset="0"/>
                <a:cs typeface="Segoe UI" panose="020B0502040204020203" pitchFamily="34" charset="0"/>
              </a:rPr>
              <a:t> </a:t>
            </a:r>
            <a:r>
              <a:rPr lang="en-US" sz="1800" dirty="0">
                <a:solidFill>
                  <a:schemeClr val="bg1"/>
                </a:solidFill>
                <a:latin typeface="Segoe UI" panose="020B0502040204020203" pitchFamily="34" charset="0"/>
                <a:ea typeface="Calibri Light" charset="0"/>
                <a:cs typeface="Segoe UI" panose="020B0502040204020203" pitchFamily="34" charset="0"/>
              </a:rPr>
              <a:t>and was made in 2D mode </a:t>
            </a:r>
            <a:r>
              <a:rPr lang="en-US" sz="1800" dirty="0" smtClean="0">
                <a:solidFill>
                  <a:schemeClr val="bg1"/>
                </a:solidFill>
                <a:latin typeface="Segoe UI" panose="020B0502040204020203" pitchFamily="34" charset="0"/>
                <a:ea typeface="Calibri Light" charset="0"/>
                <a:cs typeface="Segoe UI" panose="020B0502040204020203" pitchFamily="34" charset="0"/>
              </a:rPr>
              <a:t>. </a:t>
            </a:r>
            <a:r>
              <a:rPr lang="en-US" sz="1800" dirty="0">
                <a:solidFill>
                  <a:schemeClr val="bg1"/>
                </a:solidFill>
                <a:latin typeface="Segoe UI" panose="020B0502040204020203" pitchFamily="34" charset="0"/>
                <a:ea typeface="Calibri Light" charset="0"/>
                <a:cs typeface="Segoe UI" panose="020B0502040204020203" pitchFamily="34" charset="0"/>
              </a:rPr>
              <a:t>like Mario &amp; </a:t>
            </a:r>
            <a:r>
              <a:rPr lang="en-US" sz="1800" dirty="0" smtClean="0">
                <a:solidFill>
                  <a:schemeClr val="bg1"/>
                </a:solidFill>
                <a:latin typeface="Segoe UI" panose="020B0502040204020203" pitchFamily="34" charset="0"/>
                <a:ea typeface="Calibri Light" charset="0"/>
                <a:cs typeface="Segoe UI" panose="020B0502040204020203" pitchFamily="34" charset="0"/>
              </a:rPr>
              <a:t>Bounce Tales. It took 1 month to completely develop and Publish. This is made for Windows OS and has native support for windows 10.In this project the </a:t>
            </a:r>
            <a:r>
              <a:rPr lang="en-US" sz="1800" dirty="0" err="1" smtClean="0">
                <a:solidFill>
                  <a:schemeClr val="bg1"/>
                </a:solidFill>
                <a:latin typeface="Segoe UI" panose="020B0502040204020203" pitchFamily="34" charset="0"/>
                <a:ea typeface="Calibri Light" charset="0"/>
                <a:cs typeface="Segoe UI" panose="020B0502040204020203" pitchFamily="34" charset="0"/>
              </a:rPr>
              <a:t>GDscript</a:t>
            </a:r>
            <a:r>
              <a:rPr lang="en-US" sz="1800" dirty="0" smtClean="0">
                <a:solidFill>
                  <a:schemeClr val="bg1"/>
                </a:solidFill>
                <a:latin typeface="Segoe UI" panose="020B0502040204020203" pitchFamily="34" charset="0"/>
                <a:ea typeface="Calibri Light" charset="0"/>
                <a:cs typeface="Segoe UI" panose="020B0502040204020203" pitchFamily="34" charset="0"/>
              </a:rPr>
              <a:t> Coding Language is used to code the Score System and Enemy as well as Player Actions. The level designs are done in </a:t>
            </a:r>
            <a:r>
              <a:rPr lang="en-US" sz="1800" dirty="0" err="1" smtClean="0">
                <a:solidFill>
                  <a:schemeClr val="bg1"/>
                </a:solidFill>
                <a:latin typeface="Segoe UI" panose="020B0502040204020203" pitchFamily="34" charset="0"/>
                <a:ea typeface="Calibri Light" charset="0"/>
                <a:cs typeface="Segoe UI" panose="020B0502040204020203" pitchFamily="34" charset="0"/>
              </a:rPr>
              <a:t>GoDot</a:t>
            </a:r>
            <a:r>
              <a:rPr lang="en-US" sz="1800" dirty="0" smtClean="0">
                <a:solidFill>
                  <a:schemeClr val="bg1"/>
                </a:solidFill>
                <a:latin typeface="Segoe UI" panose="020B0502040204020203" pitchFamily="34" charset="0"/>
                <a:ea typeface="Calibri Light" charset="0"/>
                <a:cs typeface="Segoe UI" panose="020B0502040204020203" pitchFamily="34" charset="0"/>
              </a:rPr>
              <a:t> Editor and the </a:t>
            </a:r>
            <a:r>
              <a:rPr lang="en-US" sz="1800" dirty="0" err="1" smtClean="0">
                <a:solidFill>
                  <a:schemeClr val="bg1"/>
                </a:solidFill>
                <a:latin typeface="Segoe UI" panose="020B0502040204020203" pitchFamily="34" charset="0"/>
                <a:ea typeface="Calibri Light" charset="0"/>
                <a:cs typeface="Segoe UI" panose="020B0502040204020203" pitchFamily="34" charset="0"/>
              </a:rPr>
              <a:t>Tilemap</a:t>
            </a:r>
            <a:r>
              <a:rPr lang="en-US" sz="1800" dirty="0" smtClean="0">
                <a:solidFill>
                  <a:schemeClr val="bg1"/>
                </a:solidFill>
                <a:latin typeface="Segoe UI" panose="020B0502040204020203" pitchFamily="34" charset="0"/>
                <a:ea typeface="Calibri Light" charset="0"/>
                <a:cs typeface="Segoe UI" panose="020B0502040204020203" pitchFamily="34" charset="0"/>
              </a:rPr>
              <a:t> Assets are used from itch.io </a:t>
            </a:r>
            <a:endParaRPr lang="en-US" sz="1800" dirty="0">
              <a:solidFill>
                <a:schemeClr val="bg1"/>
              </a:solidFill>
              <a:latin typeface="Segoe UI" panose="020B0502040204020203" pitchFamily="34" charset="0"/>
              <a:ea typeface="Calibri Light" charset="0"/>
              <a:cs typeface="Segoe UI" panose="020B0502040204020203" pitchFamily="34" charset="0"/>
            </a:endParaRPr>
          </a:p>
          <a:p>
            <a:pPr algn="just"/>
            <a:endParaRPr lang="en-IN" sz="1800" dirty="0">
              <a:solidFill>
                <a:schemeClr val="bg1"/>
              </a:solidFill>
            </a:endParaRPr>
          </a:p>
        </p:txBody>
      </p:sp>
      <p:grpSp>
        <p:nvGrpSpPr>
          <p:cNvPr id="18" name="Group 17">
            <a:extLst>
              <a:ext uri="{FF2B5EF4-FFF2-40B4-BE49-F238E27FC236}">
                <a16:creationId xmlns="" xmlns:a16="http://schemas.microsoft.com/office/drawing/2014/main" id="{E98CF33A-90E6-4EA2-B3D7-0B26F42FF079}"/>
              </a:ext>
            </a:extLst>
          </p:cNvPr>
          <p:cNvGrpSpPr/>
          <p:nvPr/>
        </p:nvGrpSpPr>
        <p:grpSpPr>
          <a:xfrm>
            <a:off x="477788" y="5907645"/>
            <a:ext cx="1311594" cy="371301"/>
            <a:chOff x="1162522" y="5662865"/>
            <a:chExt cx="1311594" cy="371301"/>
          </a:xfrm>
        </p:grpSpPr>
        <p:sp>
          <p:nvSpPr>
            <p:cNvPr id="22" name="Oval 21">
              <a:hlinkClick r:id="rId5"/>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a:hlinkClick r:id="rId6"/>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4" name="Oval 23">
              <a:hlinkClick r:id="rId7"/>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hape">
              <a:hlinkClick r:id="rId8"/>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6" name="Oval 25">
              <a:hlinkClick r:id="rId9"/>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a:hlinkClick r:id="rId10"/>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18420444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BB0BAE-F023-4B67-BE79-3E1A8ACA9361}"/>
              </a:ext>
            </a:extLst>
          </p:cNvPr>
          <p:cNvSpPr txBox="1"/>
          <p:nvPr/>
        </p:nvSpPr>
        <p:spPr>
          <a:xfrm>
            <a:off x="869812" y="764704"/>
            <a:ext cx="3240360" cy="553998"/>
          </a:xfrm>
          <a:prstGeom prst="rect">
            <a:avLst/>
          </a:prstGeom>
          <a:noFill/>
        </p:spPr>
        <p:txBody>
          <a:bodyPr wrap="square" lIns="0" tIns="0" rIns="0" bIns="0" rtlCol="0">
            <a:spAutoFit/>
          </a:bodyPr>
          <a:lstStyle/>
          <a:p>
            <a:r>
              <a:rPr lang="en-IN" sz="3600" b="1" dirty="0" smtClean="0">
                <a:solidFill>
                  <a:schemeClr val="bg1"/>
                </a:solidFill>
                <a:latin typeface="Arial Black" panose="020B0A04020102020204" pitchFamily="34" charset="0"/>
              </a:rPr>
              <a:t>DEPLOYING</a:t>
            </a:r>
            <a:endParaRPr lang="en-IN" sz="3600" dirty="0">
              <a:solidFill>
                <a:schemeClr val="bg1"/>
              </a:solidFill>
              <a:latin typeface="Arial Black" panose="020B0A04020102020204"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CCD57203-1FF5-432E-8E3E-4DFC442AA54C}"/>
              </a:ext>
            </a:extLst>
          </p:cNvPr>
          <p:cNvSpPr txBox="1"/>
          <p:nvPr/>
        </p:nvSpPr>
        <p:spPr>
          <a:xfrm>
            <a:off x="981844" y="2361654"/>
            <a:ext cx="9793088" cy="1846659"/>
          </a:xfrm>
          <a:prstGeom prst="rect">
            <a:avLst/>
          </a:prstGeom>
          <a:noFill/>
        </p:spPr>
        <p:txBody>
          <a:bodyPr wrap="square" lIns="0" tIns="0" rIns="0" bIns="0" rtlCol="0" anchor="t">
            <a:spAutoFit/>
          </a:bodyPr>
          <a:lstStyle/>
          <a:p>
            <a:r>
              <a:rPr lang="en-US" sz="2000" kern="0" dirty="0" smtClean="0">
                <a:solidFill>
                  <a:schemeClr val="bg1"/>
                </a:solidFill>
                <a:latin typeface="Segoe UI" panose="020B0502040204020203" pitchFamily="34" charset="0"/>
                <a:ea typeface="Calibri Light" charset="0"/>
                <a:cs typeface="Segoe UI" panose="020B0502040204020203" pitchFamily="34" charset="0"/>
              </a:rPr>
              <a:t>This Project is completely free to play and is deployed o GITHUB in a public repository. All the source code files are uploaded on the repositories and they are easily accessible through  link -- </a:t>
            </a:r>
            <a:r>
              <a:rPr lang="en-IN" sz="2000" dirty="0" smtClean="0">
                <a:hlinkClick r:id="rId2"/>
              </a:rPr>
              <a:t>Mayborg121/Square-Tales-Godot-Game- </a:t>
            </a:r>
            <a:r>
              <a:rPr lang="en-IN" sz="2000" dirty="0">
                <a:hlinkClick r:id="rId2"/>
              </a:rPr>
              <a:t>(github.com</a:t>
            </a:r>
            <a:r>
              <a:rPr lang="en-IN" sz="2000" dirty="0" smtClean="0">
                <a:hlinkClick r:id="rId2"/>
              </a:rPr>
              <a:t>)</a:t>
            </a:r>
            <a:endParaRPr lang="en-IN" sz="2000" dirty="0" smtClean="0"/>
          </a:p>
          <a:p>
            <a:r>
              <a:rPr lang="en-US" sz="2000" kern="0" dirty="0" smtClean="0">
                <a:solidFill>
                  <a:schemeClr val="bg1"/>
                </a:solidFill>
                <a:latin typeface="Segoe UI" panose="020B0502040204020203" pitchFamily="34" charset="0"/>
                <a:ea typeface="Calibri Light" charset="0"/>
                <a:cs typeface="Segoe UI" panose="020B0502040204020203" pitchFamily="34" charset="0"/>
              </a:rPr>
              <a:t>The Project is open to download but prohibits the commercial use of the assets as they are owned by their respective owners.</a:t>
            </a:r>
            <a:endParaRPr lang="en-IN" sz="2000" dirty="0" smtClean="0"/>
          </a:p>
          <a:p>
            <a:endParaRPr lang="en-US" sz="20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 xmlns:a16="http://schemas.microsoft.com/office/drawing/2014/main" id="{3CB110C8-9FFD-4804-BDCA-1C9EB581BD4D}"/>
              </a:ext>
            </a:extLst>
          </p:cNvPr>
          <p:cNvCxnSpPr>
            <a:cxnSpLocks/>
          </p:cNvCxnSpPr>
          <p:nvPr/>
        </p:nvCxnSpPr>
        <p:spPr>
          <a:xfrm flipV="1">
            <a:off x="693812" y="0"/>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 xmlns:a16="http://schemas.microsoft.com/office/drawing/2014/main" id="{E98CF33A-90E6-4EA2-B3D7-0B26F42FF079}"/>
              </a:ext>
            </a:extLst>
          </p:cNvPr>
          <p:cNvGrpSpPr/>
          <p:nvPr/>
        </p:nvGrpSpPr>
        <p:grpSpPr>
          <a:xfrm>
            <a:off x="981844" y="5661248"/>
            <a:ext cx="1311594" cy="371301"/>
            <a:chOff x="1162522" y="5662865"/>
            <a:chExt cx="1311594" cy="371301"/>
          </a:xfrm>
        </p:grpSpPr>
        <p:sp>
          <p:nvSpPr>
            <p:cNvPr id="17" name="Oval 16">
              <a:hlinkClick r:id="rId3"/>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a:hlinkClick r:id="rId4"/>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Oval 18">
              <a:hlinkClick r:id="rId5"/>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a:hlinkClick r:id="rId6"/>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Oval 20">
              <a:hlinkClick r:id="rId7"/>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a:hlinkClick r:id="rId8"/>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267257154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BB0BAE-F023-4B67-BE79-3E1A8ACA9361}"/>
              </a:ext>
            </a:extLst>
          </p:cNvPr>
          <p:cNvSpPr txBox="1"/>
          <p:nvPr/>
        </p:nvSpPr>
        <p:spPr>
          <a:xfrm>
            <a:off x="869812" y="404664"/>
            <a:ext cx="4288496" cy="553998"/>
          </a:xfrm>
          <a:prstGeom prst="rect">
            <a:avLst/>
          </a:prstGeom>
          <a:noFill/>
        </p:spPr>
        <p:txBody>
          <a:bodyPr wrap="square" lIns="0" tIns="0" rIns="0" bIns="0" rtlCol="0">
            <a:spAutoFit/>
          </a:bodyPr>
          <a:lstStyle/>
          <a:p>
            <a:r>
              <a:rPr lang="en-IN" sz="3600" b="1" dirty="0" smtClean="0">
                <a:solidFill>
                  <a:schemeClr val="bg1"/>
                </a:solidFill>
                <a:latin typeface="Arial Black" panose="020B0A04020102020204" pitchFamily="34" charset="0"/>
              </a:rPr>
              <a:t>CONCLUSION</a:t>
            </a:r>
            <a:endParaRPr lang="en-IN" sz="3600" dirty="0">
              <a:solidFill>
                <a:schemeClr val="bg1"/>
              </a:solidFill>
              <a:latin typeface="Arial Black" panose="020B0A04020102020204" pitchFamily="34" charset="0"/>
              <a:cs typeface="Segoe UI Light" panose="020B0502040204020203" pitchFamily="34" charset="0"/>
            </a:endParaRPr>
          </a:p>
        </p:txBody>
      </p:sp>
      <p:sp>
        <p:nvSpPr>
          <p:cNvPr id="4" name="TextBox 3">
            <a:extLst>
              <a:ext uri="{FF2B5EF4-FFF2-40B4-BE49-F238E27FC236}">
                <a16:creationId xmlns="" xmlns:a16="http://schemas.microsoft.com/office/drawing/2014/main" id="{CCD57203-1FF5-432E-8E3E-4DFC442AA54C}"/>
              </a:ext>
            </a:extLst>
          </p:cNvPr>
          <p:cNvSpPr txBox="1"/>
          <p:nvPr/>
        </p:nvSpPr>
        <p:spPr>
          <a:xfrm>
            <a:off x="1144749" y="1412776"/>
            <a:ext cx="9289032" cy="4001095"/>
          </a:xfrm>
          <a:prstGeom prst="rect">
            <a:avLst/>
          </a:prstGeom>
          <a:noFill/>
        </p:spPr>
        <p:txBody>
          <a:bodyPr wrap="square" lIns="0" tIns="0" rIns="0" bIns="0" rtlCol="0" anchor="t">
            <a:spAutoFit/>
          </a:bodyPr>
          <a:lstStyle/>
          <a:p>
            <a:r>
              <a:rPr lang="en-US" sz="2000" kern="0" dirty="0" smtClean="0">
                <a:solidFill>
                  <a:schemeClr val="bg1"/>
                </a:solidFill>
                <a:latin typeface="Segoe UI" panose="020B0502040204020203" pitchFamily="34" charset="0"/>
                <a:ea typeface="Calibri Light" charset="0"/>
                <a:cs typeface="Segoe UI" panose="020B0502040204020203" pitchFamily="34" charset="0"/>
              </a:rPr>
              <a:t>I have came across various new concepts through this project and learnt a lot from the process I learned to create assets code the</a:t>
            </a:r>
            <a:r>
              <a:rPr lang="en-US" sz="2000" kern="0" dirty="0">
                <a:solidFill>
                  <a:schemeClr val="bg1"/>
                </a:solidFill>
                <a:latin typeface="Segoe UI" panose="020B0502040204020203" pitchFamily="34" charset="0"/>
                <a:ea typeface="Calibri Light" charset="0"/>
                <a:cs typeface="Segoe UI" panose="020B0502040204020203" pitchFamily="34" charset="0"/>
              </a:rPr>
              <a:t> </a:t>
            </a:r>
            <a:r>
              <a:rPr lang="en-US" sz="2000" kern="0" dirty="0" smtClean="0">
                <a:solidFill>
                  <a:schemeClr val="bg1"/>
                </a:solidFill>
                <a:latin typeface="Segoe UI" panose="020B0502040204020203" pitchFamily="34" charset="0"/>
                <a:ea typeface="Calibri Light" charset="0"/>
                <a:cs typeface="Segoe UI" panose="020B0502040204020203" pitchFamily="34" charset="0"/>
              </a:rPr>
              <a:t>gaming logic and how to handle the game . This made me learn the </a:t>
            </a:r>
            <a:r>
              <a:rPr lang="en-US" sz="2000" kern="0" dirty="0" err="1" smtClean="0">
                <a:solidFill>
                  <a:schemeClr val="bg1"/>
                </a:solidFill>
                <a:latin typeface="Segoe UI" panose="020B0502040204020203" pitchFamily="34" charset="0"/>
                <a:ea typeface="Calibri Light" charset="0"/>
                <a:cs typeface="Segoe UI" panose="020B0502040204020203" pitchFamily="34" charset="0"/>
              </a:rPr>
              <a:t>GDscript</a:t>
            </a:r>
            <a:r>
              <a:rPr lang="en-US" sz="2000" kern="0" dirty="0" smtClean="0">
                <a:solidFill>
                  <a:schemeClr val="bg1"/>
                </a:solidFill>
                <a:latin typeface="Segoe UI" panose="020B0502040204020203" pitchFamily="34" charset="0"/>
                <a:ea typeface="Calibri Light" charset="0"/>
                <a:cs typeface="Segoe UI" panose="020B0502040204020203" pitchFamily="34" charset="0"/>
              </a:rPr>
              <a:t> to code in the game . I have got used to game engine like </a:t>
            </a:r>
            <a:r>
              <a:rPr lang="en-US" sz="2000" kern="0" dirty="0" err="1" smtClean="0">
                <a:solidFill>
                  <a:schemeClr val="bg1"/>
                </a:solidFill>
                <a:latin typeface="Segoe UI" panose="020B0502040204020203" pitchFamily="34" charset="0"/>
                <a:ea typeface="Calibri Light" charset="0"/>
                <a:cs typeface="Segoe UI" panose="020B0502040204020203" pitchFamily="34" charset="0"/>
              </a:rPr>
              <a:t>GoDot</a:t>
            </a:r>
            <a:r>
              <a:rPr lang="en-US" sz="2000" kern="0" dirty="0" smtClean="0">
                <a:solidFill>
                  <a:schemeClr val="bg1"/>
                </a:solidFill>
                <a:latin typeface="Segoe UI" panose="020B0502040204020203" pitchFamily="34" charset="0"/>
                <a:ea typeface="Calibri Light" charset="0"/>
                <a:cs typeface="Segoe UI" panose="020B0502040204020203" pitchFamily="34" charset="0"/>
              </a:rPr>
              <a:t> and have hands on experience on the Game development software . I got used to the GIMP to create the content for the game the software like Audacity are also taken into account . It made me think about the actions and behavior of objects their physics and motion through the coding part. It also made me know how the Gaming environment is designed to make game more interactive and immersive . The player movements and other such things are coded thus got idea about the input and output signal manipulating . Game designing is the Vast process and has lot more than we think it has there is special case for  every term in game designing process all those things are combined to make a good playable game . </a:t>
            </a:r>
            <a:endParaRPr lang="en-US" sz="20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6" name="Straight Connector 5">
            <a:extLst>
              <a:ext uri="{FF2B5EF4-FFF2-40B4-BE49-F238E27FC236}">
                <a16:creationId xmlns="" xmlns:a16="http://schemas.microsoft.com/office/drawing/2014/main" id="{3CB110C8-9FFD-4804-BDCA-1C9EB581BD4D}"/>
              </a:ext>
            </a:extLst>
          </p:cNvPr>
          <p:cNvCxnSpPr>
            <a:cxnSpLocks/>
          </p:cNvCxnSpPr>
          <p:nvPr/>
        </p:nvCxnSpPr>
        <p:spPr>
          <a:xfrm flipV="1">
            <a:off x="693812" y="0"/>
            <a:ext cx="0" cy="3284984"/>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 xmlns:a16="http://schemas.microsoft.com/office/drawing/2014/main" id="{E98CF33A-90E6-4EA2-B3D7-0B26F42FF079}"/>
              </a:ext>
            </a:extLst>
          </p:cNvPr>
          <p:cNvGrpSpPr/>
          <p:nvPr/>
        </p:nvGrpSpPr>
        <p:grpSpPr>
          <a:xfrm>
            <a:off x="1144749" y="6093296"/>
            <a:ext cx="1311594" cy="371301"/>
            <a:chOff x="1162522" y="5662865"/>
            <a:chExt cx="1311594" cy="371301"/>
          </a:xfrm>
        </p:grpSpPr>
        <p:sp>
          <p:nvSpPr>
            <p:cNvPr id="17" name="Oval 16">
              <a:hlinkClick r:id="rId2"/>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a:hlinkClick r:id="rId3"/>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Oval 18">
              <a:hlinkClick r:id="rId4"/>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a:hlinkClick r:id="rId5"/>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Oval 20">
              <a:hlinkClick r:id="rId6"/>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hape">
              <a:hlinkClick r:id="rId7"/>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14358583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BBB0BAE-F023-4B67-BE79-3E1A8ACA9361}"/>
              </a:ext>
            </a:extLst>
          </p:cNvPr>
          <p:cNvSpPr txBox="1"/>
          <p:nvPr/>
        </p:nvSpPr>
        <p:spPr>
          <a:xfrm>
            <a:off x="3072399" y="449796"/>
            <a:ext cx="6377045" cy="923330"/>
          </a:xfrm>
          <a:prstGeom prst="rect">
            <a:avLst/>
          </a:prstGeom>
          <a:noFill/>
        </p:spPr>
        <p:txBody>
          <a:bodyPr wrap="square" lIns="0" tIns="0" rIns="0" bIns="0" rtlCol="0">
            <a:spAutoFit/>
          </a:bodyPr>
          <a:lstStyle/>
          <a:p>
            <a:r>
              <a:rPr lang="en-IN" sz="6000" b="1" dirty="0" smtClean="0">
                <a:solidFill>
                  <a:schemeClr val="bg1"/>
                </a:solidFill>
                <a:latin typeface="Arial Black" panose="020B0A04020102020204" pitchFamily="34" charset="0"/>
              </a:rPr>
              <a:t>THANK YOU !</a:t>
            </a:r>
            <a:endParaRPr lang="en-IN" sz="6000" dirty="0">
              <a:solidFill>
                <a:schemeClr val="bg1"/>
              </a:solidFill>
              <a:latin typeface="Arial Black" panose="020B0A04020102020204" pitchFamily="34" charset="0"/>
              <a:cs typeface="Segoe UI Light" panose="020B0502040204020203" pitchFamily="34" charset="0"/>
            </a:endParaRPr>
          </a:p>
        </p:txBody>
      </p:sp>
      <p:pic>
        <p:nvPicPr>
          <p:cNvPr id="16" name="Picture 2" descr="See the source image">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208" l="10000" r="90000">
                        <a14:foregroundMark x1="41328" y1="25347" x2="37500" y2="43125"/>
                        <a14:foregroundMark x1="41406" y1="25069" x2="44570" y2="27986"/>
                        <a14:foregroundMark x1="43320" y1="27083" x2="50234" y2="17917"/>
                        <a14:foregroundMark x1="50352" y1="16875" x2="52266" y2="13611"/>
                        <a14:foregroundMark x1="52930" y1="13611" x2="53594" y2="23681"/>
                        <a14:foregroundMark x1="50234" y1="15694" x2="52578" y2="12569"/>
                        <a14:foregroundMark x1="53398" y1="12778" x2="54648" y2="26250"/>
                        <a14:foregroundMark x1="56758" y1="20903" x2="60430" y2="40417"/>
                        <a14:foregroundMark x1="57656" y1="20764" x2="57656" y2="22083"/>
                        <a14:foregroundMark x1="60586" y1="29306" x2="63750" y2="42500"/>
                        <a14:foregroundMark x1="61484" y1="29653" x2="64414" y2="40000"/>
                        <a14:foregroundMark x1="64570" y1="41597" x2="62266" y2="50833"/>
                        <a14:foregroundMark x1="63438" y1="48889" x2="64648" y2="55139"/>
                        <a14:foregroundMark x1="65000" y1="57014" x2="63906" y2="67431"/>
                        <a14:foregroundMark x1="62656" y1="65764" x2="63164" y2="76597"/>
                        <a14:foregroundMark x1="62578" y1="76736" x2="58398" y2="86667"/>
                        <a14:foregroundMark x1="61836" y1="82778" x2="57930" y2="90208"/>
                        <a14:foregroundMark x1="57852" y1="89444" x2="42188" y2="89792"/>
                        <a14:foregroundMark x1="41484" y1="88889" x2="36758" y2="80625"/>
                        <a14:foregroundMark x1="37266" y1="83819" x2="36094" y2="70694"/>
                        <a14:foregroundMark x1="36563" y1="66528" x2="35664" y2="51111"/>
                        <a14:foregroundMark x1="35156" y1="72569" x2="36484" y2="64861"/>
                        <a14:foregroundMark x1="36094" y1="51389" x2="36602" y2="46528"/>
                        <a14:foregroundMark x1="35352" y1="44028" x2="36914" y2="37153"/>
                        <a14:foregroundMark x1="35430" y1="44167" x2="36484" y2="50486"/>
                        <a14:foregroundMark x1="36680" y1="36875" x2="40000" y2="33611"/>
                        <a14:foregroundMark x1="36406" y1="81944" x2="36914" y2="84722"/>
                      </a14:backgroundRemoval>
                    </a14:imgEffect>
                  </a14:imgLayer>
                </a14:imgProps>
              </a:ext>
              <a:ext uri="{28A0092B-C50C-407E-A947-70E740481C1C}">
                <a14:useLocalDpi xmlns:a14="http://schemas.microsoft.com/office/drawing/2010/main" val="0"/>
              </a:ext>
            </a:extLst>
          </a:blip>
          <a:srcRect/>
          <a:stretch>
            <a:fillRect/>
          </a:stretch>
        </p:blipFill>
        <p:spPr bwMode="auto">
          <a:xfrm>
            <a:off x="2257449" y="911461"/>
            <a:ext cx="7257572" cy="40823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510236" y="5774838"/>
            <a:ext cx="2895237" cy="1341262"/>
            <a:chOff x="4510236" y="5774838"/>
            <a:chExt cx="2895237" cy="1341262"/>
          </a:xfrm>
        </p:grpSpPr>
        <p:grpSp>
          <p:nvGrpSpPr>
            <p:cNvPr id="2" name="Group 1">
              <a:extLst>
                <a:ext uri="{FF2B5EF4-FFF2-40B4-BE49-F238E27FC236}">
                  <a16:creationId xmlns="" xmlns:a16="http://schemas.microsoft.com/office/drawing/2014/main" id="{E98CF33A-90E6-4EA2-B3D7-0B26F42FF079}"/>
                </a:ext>
              </a:extLst>
            </p:cNvPr>
            <p:cNvGrpSpPr/>
            <p:nvPr/>
          </p:nvGrpSpPr>
          <p:grpSpPr>
            <a:xfrm>
              <a:off x="5203661" y="5774838"/>
              <a:ext cx="1311594" cy="371301"/>
              <a:chOff x="1162522" y="5662865"/>
              <a:chExt cx="1311594" cy="371301"/>
            </a:xfrm>
          </p:grpSpPr>
          <p:sp>
            <p:nvSpPr>
              <p:cNvPr id="14" name="Oval 13">
                <a:hlinkClick r:id="rId5"/>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6"/>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hlinkClick r:id="rId7"/>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8"/>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0" name="Oval 9">
                <a:hlinkClick r:id="rId9"/>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10"/>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7" name="Group 6"/>
            <p:cNvGrpSpPr/>
            <p:nvPr/>
          </p:nvGrpSpPr>
          <p:grpSpPr>
            <a:xfrm>
              <a:off x="4510236" y="6285103"/>
              <a:ext cx="2895237" cy="830997"/>
              <a:chOff x="4627204" y="5983370"/>
              <a:chExt cx="2895237" cy="830997"/>
            </a:xfrm>
          </p:grpSpPr>
          <p:sp>
            <p:nvSpPr>
              <p:cNvPr id="4" name="TextBox 3">
                <a:extLst>
                  <a:ext uri="{FF2B5EF4-FFF2-40B4-BE49-F238E27FC236}">
                    <a16:creationId xmlns="" xmlns:a16="http://schemas.microsoft.com/office/drawing/2014/main" id="{CCD57203-1FF5-432E-8E3E-4DFC442AA54C}"/>
                  </a:ext>
                </a:extLst>
              </p:cNvPr>
              <p:cNvSpPr txBox="1"/>
              <p:nvPr/>
            </p:nvSpPr>
            <p:spPr>
              <a:xfrm>
                <a:off x="4627204" y="5983370"/>
                <a:ext cx="2895237" cy="307777"/>
              </a:xfrm>
              <a:prstGeom prst="rect">
                <a:avLst/>
              </a:prstGeom>
              <a:noFill/>
            </p:spPr>
            <p:txBody>
              <a:bodyPr wrap="square" lIns="0" tIns="0" rIns="0" bIns="0" rtlCol="0" anchor="t">
                <a:spAutoFit/>
              </a:bodyPr>
              <a:lstStyle/>
              <a:p>
                <a:r>
                  <a:rPr lang="en-US" sz="2000" kern="0" dirty="0" smtClean="0">
                    <a:solidFill>
                      <a:schemeClr val="bg1"/>
                    </a:solidFill>
                    <a:latin typeface="Segoe UI" panose="020B0502040204020203" pitchFamily="34" charset="0"/>
                    <a:ea typeface="Calibri Light" charset="0"/>
                    <a:cs typeface="Segoe UI" panose="020B0502040204020203" pitchFamily="34" charset="0"/>
                  </a:rPr>
                  <a:t>VISIT US ONLINE 👆👆👆</a:t>
                </a:r>
                <a:endParaRPr lang="en-US" sz="2000" dirty="0">
                  <a:solidFill>
                    <a:schemeClr val="bg1"/>
                  </a:solidFill>
                  <a:latin typeface="Segoe UI" panose="020B0502040204020203" pitchFamily="34" charset="0"/>
                  <a:ea typeface="Calibri Light" charset="0"/>
                  <a:cs typeface="Segoe UI" panose="020B0502040204020203" pitchFamily="34" charset="0"/>
                </a:endParaRPr>
              </a:p>
            </p:txBody>
          </p:sp>
          <p:sp>
            <p:nvSpPr>
              <p:cNvPr id="5" name="TextBox 4">
                <a:hlinkClick r:id="rId2"/>
              </p:cNvPr>
              <p:cNvSpPr txBox="1"/>
              <p:nvPr/>
            </p:nvSpPr>
            <p:spPr>
              <a:xfrm>
                <a:off x="5320629" y="5983370"/>
                <a:ext cx="1401907" cy="830997"/>
              </a:xfrm>
              <a:prstGeom prst="rect">
                <a:avLst/>
              </a:prstGeom>
              <a:noFill/>
            </p:spPr>
            <p:txBody>
              <a:bodyPr wrap="square" rtlCol="0">
                <a:spAutoFit/>
              </a:bodyPr>
              <a:lstStyle/>
              <a:p>
                <a:r>
                  <a:rPr lang="en-IN" dirty="0" smtClean="0"/>
                  <a:t>                 </a:t>
                </a:r>
              </a:p>
              <a:p>
                <a:r>
                  <a:rPr lang="en-IN" dirty="0"/>
                  <a:t> </a:t>
                </a:r>
                <a:r>
                  <a:rPr lang="en-IN" dirty="0" smtClean="0"/>
                  <a:t>                </a:t>
                </a:r>
                <a:endParaRPr lang="en-IN" dirty="0"/>
              </a:p>
            </p:txBody>
          </p:sp>
        </p:grpSp>
      </p:grpSp>
      <p:sp>
        <p:nvSpPr>
          <p:cNvPr id="6" name="TextBox 5"/>
          <p:cNvSpPr txBox="1"/>
          <p:nvPr/>
        </p:nvSpPr>
        <p:spPr>
          <a:xfrm>
            <a:off x="3617983" y="4844069"/>
            <a:ext cx="4536504" cy="800219"/>
          </a:xfrm>
          <a:prstGeom prst="rect">
            <a:avLst/>
          </a:prstGeom>
          <a:noFill/>
        </p:spPr>
        <p:txBody>
          <a:bodyPr wrap="square" rtlCol="0">
            <a:spAutoFit/>
          </a:bodyPr>
          <a:lstStyle/>
          <a:p>
            <a:pPr algn="ctr"/>
            <a:r>
              <a:rPr lang="en-IN" sz="1400" b="1" dirty="0" smtClean="0">
                <a:solidFill>
                  <a:srgbClr val="FFFF00"/>
                </a:solidFill>
              </a:rPr>
              <a:t>Designed</a:t>
            </a:r>
            <a:r>
              <a:rPr lang="en-IN" sz="1400" b="1" dirty="0" smtClean="0">
                <a:solidFill>
                  <a:srgbClr val="FFFF00"/>
                </a:solidFill>
                <a:latin typeface="Baron Neue Black" panose="020B0000000000000000" pitchFamily="34" charset="0"/>
              </a:rPr>
              <a:t> </a:t>
            </a:r>
            <a:r>
              <a:rPr lang="en-IN" sz="1400" b="1" dirty="0" smtClean="0">
                <a:solidFill>
                  <a:srgbClr val="FFFF00"/>
                </a:solidFill>
              </a:rPr>
              <a:t>By -</a:t>
            </a:r>
          </a:p>
          <a:p>
            <a:pPr algn="ctr"/>
            <a:r>
              <a:rPr lang="en-IN" sz="3200" dirty="0" smtClean="0">
                <a:solidFill>
                  <a:schemeClr val="accent4">
                    <a:lumMod val="60000"/>
                    <a:lumOff val="40000"/>
                  </a:schemeClr>
                </a:solidFill>
                <a:latin typeface="Baron Neue Black" panose="020B0000000000000000" pitchFamily="34" charset="0"/>
              </a:rPr>
              <a:t>MAYBORG</a:t>
            </a:r>
            <a:endParaRPr lang="en-IN" sz="3200" dirty="0" smtClean="0">
              <a:solidFill>
                <a:schemeClr val="accent4">
                  <a:lumMod val="60000"/>
                  <a:lumOff val="40000"/>
                </a:schemeClr>
              </a:solidFill>
            </a:endParaRPr>
          </a:p>
        </p:txBody>
      </p:sp>
    </p:spTree>
    <p:extLst>
      <p:ext uri="{BB962C8B-B14F-4D97-AF65-F5344CB8AC3E}">
        <p14:creationId xmlns:p14="http://schemas.microsoft.com/office/powerpoint/2010/main" val="2367312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134" name="Group 1133"/>
          <p:cNvGrpSpPr/>
          <p:nvPr/>
        </p:nvGrpSpPr>
        <p:grpSpPr>
          <a:xfrm>
            <a:off x="581024" y="1338826"/>
            <a:ext cx="5281051" cy="4939802"/>
            <a:chOff x="581024" y="1338826"/>
            <a:chExt cx="5281051" cy="4939802"/>
          </a:xfrm>
        </p:grpSpPr>
        <p:sp>
          <p:nvSpPr>
            <p:cNvPr id="19" name="Rectangle: Rounded Corners 18">
              <a:extLst>
                <a:ext uri="{FF2B5EF4-FFF2-40B4-BE49-F238E27FC236}">
                  <a16:creationId xmlns="" xmlns:a16="http://schemas.microsoft.com/office/drawing/2014/main" id="{44CCC398-65A7-46D8-A239-10DEF44C09D8}"/>
                </a:ext>
              </a:extLst>
            </p:cNvPr>
            <p:cNvSpPr/>
            <p:nvPr/>
          </p:nvSpPr>
          <p:spPr>
            <a:xfrm>
              <a:off x="581024" y="1338826"/>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3" name="Group 1132"/>
            <p:cNvGrpSpPr/>
            <p:nvPr/>
          </p:nvGrpSpPr>
          <p:grpSpPr>
            <a:xfrm>
              <a:off x="581024" y="1591839"/>
              <a:ext cx="5281051" cy="4686789"/>
              <a:chOff x="581024" y="1591839"/>
              <a:chExt cx="5281051" cy="4686789"/>
            </a:xfrm>
          </p:grpSpPr>
          <p:sp>
            <p:nvSpPr>
              <p:cNvPr id="1125" name="Rectangle: Rounded Corners 1124">
                <a:extLst>
                  <a:ext uri="{FF2B5EF4-FFF2-40B4-BE49-F238E27FC236}">
                    <a16:creationId xmlns="" xmlns:a16="http://schemas.microsoft.com/office/drawing/2014/main" id="{DD83FDAB-84C0-4E56-A834-5F4759E4D1B1}"/>
                  </a:ext>
                </a:extLst>
              </p:cNvPr>
              <p:cNvSpPr/>
              <p:nvPr/>
            </p:nvSpPr>
            <p:spPr>
              <a:xfrm>
                <a:off x="581024" y="3094548"/>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6" name="Rectangle: Rounded Corners 1125">
                <a:extLst>
                  <a:ext uri="{FF2B5EF4-FFF2-40B4-BE49-F238E27FC236}">
                    <a16:creationId xmlns="" xmlns:a16="http://schemas.microsoft.com/office/drawing/2014/main" id="{FED1BB6A-A9A9-4E0A-A8CD-EEFB5750C983}"/>
                  </a:ext>
                </a:extLst>
              </p:cNvPr>
              <p:cNvSpPr/>
              <p:nvPr/>
            </p:nvSpPr>
            <p:spPr>
              <a:xfrm>
                <a:off x="581024" y="4850271"/>
                <a:ext cx="5281051" cy="1428357"/>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6" name="TextBox 1135">
                <a:extLst>
                  <a:ext uri="{FF2B5EF4-FFF2-40B4-BE49-F238E27FC236}">
                    <a16:creationId xmlns="" xmlns:a16="http://schemas.microsoft.com/office/drawing/2014/main" id="{19597974-6BD9-4F46-93D5-8E798AE68BD9}"/>
                  </a:ext>
                </a:extLst>
              </p:cNvPr>
              <p:cNvSpPr txBox="1"/>
              <p:nvPr/>
            </p:nvSpPr>
            <p:spPr>
              <a:xfrm>
                <a:off x="2886819" y="1914508"/>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What is a Game ? </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37" name="TextBox 1136">
                <a:extLst>
                  <a:ext uri="{FF2B5EF4-FFF2-40B4-BE49-F238E27FC236}">
                    <a16:creationId xmlns="" xmlns:a16="http://schemas.microsoft.com/office/drawing/2014/main" id="{F9DA7F84-AF3C-4C6B-8FBC-ADC07F02F13B}"/>
                  </a:ext>
                </a:extLst>
              </p:cNvPr>
              <p:cNvSpPr txBox="1"/>
              <p:nvPr/>
            </p:nvSpPr>
            <p:spPr>
              <a:xfrm>
                <a:off x="1245710" y="1591839"/>
                <a:ext cx="1441222" cy="922336"/>
              </a:xfrm>
              <a:prstGeom prst="rect">
                <a:avLst/>
              </a:prstGeom>
              <a:noFill/>
            </p:spPr>
            <p:txBody>
              <a:bodyPr wrap="square" lIns="0" tIns="0" rIns="0" bIns="0" rtlCol="0" anchor="ctr">
                <a:spAutoFit/>
              </a:bodyPr>
              <a:lstStyle/>
              <a:p>
                <a:pPr algn="ctr"/>
                <a:r>
                  <a:rPr lang="en-US" sz="6000" b="1" kern="0" dirty="0">
                    <a:solidFill>
                      <a:schemeClr val="bg1"/>
                    </a:solidFill>
                    <a:latin typeface="Arial Black" panose="020B0A04020102020204" pitchFamily="34" charset="0"/>
                    <a:ea typeface="Calibri Light" charset="0"/>
                    <a:cs typeface="Courier New" panose="02070309020205020404" pitchFamily="49" charset="0"/>
                  </a:rPr>
                  <a:t>1</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1139" name="TextBox 1138">
                <a:extLst>
                  <a:ext uri="{FF2B5EF4-FFF2-40B4-BE49-F238E27FC236}">
                    <a16:creationId xmlns="" xmlns:a16="http://schemas.microsoft.com/office/drawing/2014/main" id="{0EC594F9-42AA-48F0-91E3-A523A590A6A2}"/>
                  </a:ext>
                </a:extLst>
              </p:cNvPr>
              <p:cNvSpPr txBox="1"/>
              <p:nvPr/>
            </p:nvSpPr>
            <p:spPr>
              <a:xfrm>
                <a:off x="2886819" y="3531727"/>
                <a:ext cx="2310571" cy="553998"/>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Process Of Creating A Game. </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0" name="TextBox 1139">
                <a:extLst>
                  <a:ext uri="{FF2B5EF4-FFF2-40B4-BE49-F238E27FC236}">
                    <a16:creationId xmlns="" xmlns:a16="http://schemas.microsoft.com/office/drawing/2014/main" id="{958156DC-3EA6-4EBE-BADE-2321E29D81DE}"/>
                  </a:ext>
                </a:extLst>
              </p:cNvPr>
              <p:cNvSpPr txBox="1"/>
              <p:nvPr/>
            </p:nvSpPr>
            <p:spPr>
              <a:xfrm>
                <a:off x="1245710" y="3347558"/>
                <a:ext cx="1441222" cy="922336"/>
              </a:xfrm>
              <a:prstGeom prst="rect">
                <a:avLst/>
              </a:prstGeom>
              <a:noFill/>
            </p:spPr>
            <p:txBody>
              <a:bodyPr wrap="square" lIns="0" tIns="0" rIns="0" bIns="0" rtlCol="0" anchor="ctr">
                <a:spAutoFit/>
              </a:bodyPr>
              <a:lstStyle/>
              <a:p>
                <a:pPr algn="ctr"/>
                <a:r>
                  <a:rPr lang="en-US" sz="6000" b="1" kern="0">
                    <a:solidFill>
                      <a:schemeClr val="bg1"/>
                    </a:solidFill>
                    <a:latin typeface="Arial Black" panose="020B0A04020102020204" pitchFamily="34" charset="0"/>
                    <a:ea typeface="Calibri Light" charset="0"/>
                    <a:cs typeface="Courier New" panose="02070309020205020404" pitchFamily="49" charset="0"/>
                  </a:rPr>
                  <a:t>2</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sp>
            <p:nvSpPr>
              <p:cNvPr id="1148" name="TextBox 1147">
                <a:extLst>
                  <a:ext uri="{FF2B5EF4-FFF2-40B4-BE49-F238E27FC236}">
                    <a16:creationId xmlns="" xmlns:a16="http://schemas.microsoft.com/office/drawing/2014/main" id="{E50F2C64-4496-4A40-ACCB-C5159AEC70D5}"/>
                  </a:ext>
                </a:extLst>
              </p:cNvPr>
              <p:cNvSpPr txBox="1"/>
              <p:nvPr/>
            </p:nvSpPr>
            <p:spPr>
              <a:xfrm>
                <a:off x="2886819" y="5425949"/>
                <a:ext cx="2310571" cy="276999"/>
              </a:xfrm>
              <a:prstGeom prst="rect">
                <a:avLst/>
              </a:prstGeom>
              <a:noFill/>
            </p:spPr>
            <p:txBody>
              <a:bodyPr wrap="square" lIns="0" tIns="0" rIns="0" bIns="0" rtlCol="0" anchor="ctr">
                <a:spAutoFit/>
              </a:bodyPr>
              <a:lstStyle/>
              <a:p>
                <a:r>
                  <a:rPr lang="en-US" sz="1800" kern="0" dirty="0" smtClean="0">
                    <a:solidFill>
                      <a:schemeClr val="bg1"/>
                    </a:solidFill>
                    <a:latin typeface="Segoe UI" panose="020B0502040204020203" pitchFamily="34" charset="0"/>
                    <a:ea typeface="Calibri Light" charset="0"/>
                    <a:cs typeface="Segoe UI" panose="020B0502040204020203" pitchFamily="34" charset="0"/>
                  </a:rPr>
                  <a:t>Project Summary . </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1149" name="TextBox 1148">
                <a:extLst>
                  <a:ext uri="{FF2B5EF4-FFF2-40B4-BE49-F238E27FC236}">
                    <a16:creationId xmlns="" xmlns:a16="http://schemas.microsoft.com/office/drawing/2014/main" id="{0B9CA9D5-F695-4802-BE21-8B05D2B75909}"/>
                  </a:ext>
                </a:extLst>
              </p:cNvPr>
              <p:cNvSpPr txBox="1"/>
              <p:nvPr/>
            </p:nvSpPr>
            <p:spPr>
              <a:xfrm>
                <a:off x="1245710" y="5103281"/>
                <a:ext cx="1441222" cy="922336"/>
              </a:xfrm>
              <a:prstGeom prst="rect">
                <a:avLst/>
              </a:prstGeom>
              <a:noFill/>
            </p:spPr>
            <p:txBody>
              <a:bodyPr wrap="square" lIns="0" tIns="0" rIns="0" bIns="0" rtlCol="0" anchor="ctr">
                <a:spAutoFit/>
              </a:bodyPr>
              <a:lstStyle/>
              <a:p>
                <a:pPr algn="ctr"/>
                <a:r>
                  <a:rPr lang="en-US" sz="6000" b="1" kern="0">
                    <a:solidFill>
                      <a:schemeClr val="bg1"/>
                    </a:solidFill>
                    <a:latin typeface="Arial Black" panose="020B0A04020102020204" pitchFamily="34" charset="0"/>
                    <a:ea typeface="Calibri Light" charset="0"/>
                    <a:cs typeface="Courier New" panose="02070309020205020404" pitchFamily="49" charset="0"/>
                  </a:rPr>
                  <a:t>3</a:t>
                </a:r>
                <a:endParaRPr lang="en-US" sz="6000" b="1" dirty="0">
                  <a:solidFill>
                    <a:schemeClr val="bg1"/>
                  </a:solidFill>
                  <a:latin typeface="Arial Black" panose="020B0A04020102020204" pitchFamily="34" charset="0"/>
                  <a:ea typeface="Calibri Light" charset="0"/>
                  <a:cs typeface="Courier New" panose="02070309020205020404" pitchFamily="49" charset="0"/>
                </a:endParaRPr>
              </a:p>
            </p:txBody>
          </p:sp>
        </p:grpSp>
      </p:grpSp>
      <p:sp>
        <p:nvSpPr>
          <p:cNvPr id="23" name="Title 22">
            <a:extLst>
              <a:ext uri="{FF2B5EF4-FFF2-40B4-BE49-F238E27FC236}">
                <a16:creationId xmlns="" xmlns:a16="http://schemas.microsoft.com/office/drawing/2014/main" id="{C261B0E4-159A-4067-AFE4-41EEF3B38F9B}"/>
              </a:ext>
            </a:extLst>
          </p:cNvPr>
          <p:cNvSpPr>
            <a:spLocks noGrp="1"/>
          </p:cNvSpPr>
          <p:nvPr>
            <p:ph type="title"/>
          </p:nvPr>
        </p:nvSpPr>
        <p:spPr/>
        <p:txBody>
          <a:bodyPr/>
          <a:lstStyle/>
          <a:p>
            <a:pPr algn="l"/>
            <a:r>
              <a:rPr lang="en-US" dirty="0" smtClean="0"/>
              <a:t>GAME DESIGNING</a:t>
            </a:r>
            <a:endParaRPr lang="en-IN" dirty="0">
              <a:solidFill>
                <a:schemeClr val="bg1"/>
              </a:solidFill>
            </a:endParaRPr>
          </a:p>
        </p:txBody>
      </p:sp>
      <p:grpSp>
        <p:nvGrpSpPr>
          <p:cNvPr id="1171" name="Group 1170">
            <a:extLst>
              <a:ext uri="{FF2B5EF4-FFF2-40B4-BE49-F238E27FC236}">
                <a16:creationId xmlns="" xmlns:a16="http://schemas.microsoft.com/office/drawing/2014/main" id="{40609FD7-D237-4E32-A342-B15D394FB02F}"/>
              </a:ext>
            </a:extLst>
          </p:cNvPr>
          <p:cNvGrpSpPr/>
          <p:nvPr/>
        </p:nvGrpSpPr>
        <p:grpSpPr>
          <a:xfrm>
            <a:off x="6177122" y="1468150"/>
            <a:ext cx="5214218" cy="5412681"/>
            <a:chOff x="6177122" y="1468150"/>
            <a:chExt cx="5214218" cy="5412681"/>
          </a:xfrm>
        </p:grpSpPr>
        <p:sp>
          <p:nvSpPr>
            <p:cNvPr id="3" name="Freeform: Shape 2">
              <a:extLst>
                <a:ext uri="{FF2B5EF4-FFF2-40B4-BE49-F238E27FC236}">
                  <a16:creationId xmlns="" xmlns:a16="http://schemas.microsoft.com/office/drawing/2014/main" id="{ABE118E5-63E8-4C6A-A79F-AAB64A62B591}"/>
                </a:ext>
              </a:extLst>
            </p:cNvPr>
            <p:cNvSpPr/>
            <p:nvPr/>
          </p:nvSpPr>
          <p:spPr>
            <a:xfrm>
              <a:off x="6177122" y="3873641"/>
              <a:ext cx="1334489" cy="2018611"/>
            </a:xfrm>
            <a:custGeom>
              <a:avLst/>
              <a:gdLst>
                <a:gd name="connsiteX0" fmla="*/ 1334490 w 1334489"/>
                <a:gd name="connsiteY0" fmla="*/ 1650649 h 2018611"/>
                <a:gd name="connsiteX1" fmla="*/ 1049859 w 1334489"/>
                <a:gd name="connsiteY1" fmla="*/ 2018611 h 2018611"/>
                <a:gd name="connsiteX2" fmla="*/ 681879 w 1334489"/>
                <a:gd name="connsiteY2" fmla="*/ 1606611 h 2018611"/>
                <a:gd name="connsiteX3" fmla="*/ 461723 w 1334489"/>
                <a:gd name="connsiteY3" fmla="*/ 1356581 h 2018611"/>
                <a:gd name="connsiteX4" fmla="*/ 341382 w 1334489"/>
                <a:gd name="connsiteY4" fmla="*/ 1097312 h 2018611"/>
                <a:gd name="connsiteX5" fmla="*/ 335918 w 1334489"/>
                <a:gd name="connsiteY5" fmla="*/ 1087660 h 2018611"/>
                <a:gd name="connsiteX6" fmla="*/ 109471 w 1334489"/>
                <a:gd name="connsiteY6" fmla="*/ 946144 h 2018611"/>
                <a:gd name="connsiteX7" fmla="*/ 244713 w 1334489"/>
                <a:gd name="connsiteY7" fmla="*/ 848631 h 2018611"/>
                <a:gd name="connsiteX8" fmla="*/ 2539 w 1334489"/>
                <a:gd name="connsiteY8" fmla="*/ 578164 h 2018611"/>
                <a:gd name="connsiteX9" fmla="*/ 44995 w 1334489"/>
                <a:gd name="connsiteY9" fmla="*/ 534126 h 2018611"/>
                <a:gd name="connsiteX10" fmla="*/ 348500 w 1334489"/>
                <a:gd name="connsiteY10" fmla="*/ 746426 h 2018611"/>
                <a:gd name="connsiteX11" fmla="*/ 362628 w 1334489"/>
                <a:gd name="connsiteY11" fmla="*/ 762136 h 2018611"/>
                <a:gd name="connsiteX12" fmla="*/ 277733 w 1334489"/>
                <a:gd name="connsiteY12" fmla="*/ 529417 h 2018611"/>
                <a:gd name="connsiteX13" fmla="*/ 62287 w 1334489"/>
                <a:gd name="connsiteY13" fmla="*/ 221185 h 2018611"/>
                <a:gd name="connsiteX14" fmla="*/ 167655 w 1334489"/>
                <a:gd name="connsiteY14" fmla="*/ 241640 h 2018611"/>
                <a:gd name="connsiteX15" fmla="*/ 315444 w 1334489"/>
                <a:gd name="connsiteY15" fmla="*/ 378410 h 2018611"/>
                <a:gd name="connsiteX16" fmla="*/ 142491 w 1334489"/>
                <a:gd name="connsiteY16" fmla="*/ 70232 h 2018611"/>
                <a:gd name="connsiteX17" fmla="*/ 254150 w 1334489"/>
                <a:gd name="connsiteY17" fmla="*/ 93815 h 2018611"/>
                <a:gd name="connsiteX18" fmla="*/ 523053 w 1334489"/>
                <a:gd name="connsiteY18" fmla="*/ 397320 h 2018611"/>
                <a:gd name="connsiteX19" fmla="*/ 787247 w 1334489"/>
                <a:gd name="connsiteY19" fmla="*/ 1040494 h 2018611"/>
                <a:gd name="connsiteX20" fmla="*/ 1090734 w 1334489"/>
                <a:gd name="connsiteY20" fmla="*/ 1439912 h 2018611"/>
                <a:gd name="connsiteX21" fmla="*/ 1334490 w 1334489"/>
                <a:gd name="connsiteY21" fmla="*/ 1650649 h 20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4489" h="2018611">
                  <a:moveTo>
                    <a:pt x="1334490" y="1650649"/>
                  </a:moveTo>
                  <a:lnTo>
                    <a:pt x="1049859" y="2018611"/>
                  </a:lnTo>
                  <a:cubicBezTo>
                    <a:pt x="1049859" y="2018611"/>
                    <a:pt x="736918" y="1641212"/>
                    <a:pt x="681879" y="1606611"/>
                  </a:cubicBezTo>
                  <a:cubicBezTo>
                    <a:pt x="626840" y="1572009"/>
                    <a:pt x="535636" y="1537408"/>
                    <a:pt x="461723" y="1356581"/>
                  </a:cubicBezTo>
                  <a:cubicBezTo>
                    <a:pt x="401921" y="1210248"/>
                    <a:pt x="356517" y="1124652"/>
                    <a:pt x="341382" y="1097312"/>
                  </a:cubicBezTo>
                  <a:cubicBezTo>
                    <a:pt x="337805" y="1090860"/>
                    <a:pt x="335918" y="1087660"/>
                    <a:pt x="335918" y="1087660"/>
                  </a:cubicBezTo>
                  <a:cubicBezTo>
                    <a:pt x="335918" y="1087660"/>
                    <a:pt x="183383" y="1035767"/>
                    <a:pt x="109471" y="946144"/>
                  </a:cubicBezTo>
                  <a:cubicBezTo>
                    <a:pt x="35559" y="856504"/>
                    <a:pt x="70160" y="730698"/>
                    <a:pt x="244713" y="848631"/>
                  </a:cubicBezTo>
                  <a:cubicBezTo>
                    <a:pt x="244713" y="848631"/>
                    <a:pt x="10394" y="593892"/>
                    <a:pt x="2539" y="578164"/>
                  </a:cubicBezTo>
                  <a:cubicBezTo>
                    <a:pt x="-5334" y="562436"/>
                    <a:pt x="4103" y="513689"/>
                    <a:pt x="44995" y="534126"/>
                  </a:cubicBezTo>
                  <a:cubicBezTo>
                    <a:pt x="85888" y="554581"/>
                    <a:pt x="334354" y="730698"/>
                    <a:pt x="348500" y="746426"/>
                  </a:cubicBezTo>
                  <a:cubicBezTo>
                    <a:pt x="361316" y="760680"/>
                    <a:pt x="362520" y="762010"/>
                    <a:pt x="362628" y="762136"/>
                  </a:cubicBezTo>
                  <a:cubicBezTo>
                    <a:pt x="362125" y="759961"/>
                    <a:pt x="321484" y="591897"/>
                    <a:pt x="277733" y="529417"/>
                  </a:cubicBezTo>
                  <a:cubicBezTo>
                    <a:pt x="233695" y="466505"/>
                    <a:pt x="65433" y="262077"/>
                    <a:pt x="62287" y="221185"/>
                  </a:cubicBezTo>
                  <a:cubicBezTo>
                    <a:pt x="59142" y="180310"/>
                    <a:pt x="95325" y="166146"/>
                    <a:pt x="167655" y="241640"/>
                  </a:cubicBezTo>
                  <a:cubicBezTo>
                    <a:pt x="239051" y="316146"/>
                    <a:pt x="313539" y="376865"/>
                    <a:pt x="315444" y="378410"/>
                  </a:cubicBezTo>
                  <a:cubicBezTo>
                    <a:pt x="313162" y="374887"/>
                    <a:pt x="165912" y="149807"/>
                    <a:pt x="142491" y="70232"/>
                  </a:cubicBezTo>
                  <a:cubicBezTo>
                    <a:pt x="118908" y="-9971"/>
                    <a:pt x="177092" y="-44573"/>
                    <a:pt x="254150" y="93815"/>
                  </a:cubicBezTo>
                  <a:cubicBezTo>
                    <a:pt x="331208" y="232203"/>
                    <a:pt x="494743" y="343845"/>
                    <a:pt x="523053" y="397320"/>
                  </a:cubicBezTo>
                  <a:cubicBezTo>
                    <a:pt x="551364" y="450777"/>
                    <a:pt x="672442" y="820339"/>
                    <a:pt x="787247" y="1040494"/>
                  </a:cubicBezTo>
                  <a:cubicBezTo>
                    <a:pt x="902034" y="1260650"/>
                    <a:pt x="935054" y="1293669"/>
                    <a:pt x="1090734" y="1439912"/>
                  </a:cubicBezTo>
                  <a:cubicBezTo>
                    <a:pt x="1246431" y="1586173"/>
                    <a:pt x="1334490" y="1650649"/>
                    <a:pt x="1334490" y="1650649"/>
                  </a:cubicBezTo>
                  <a:close/>
                </a:path>
              </a:pathLst>
            </a:custGeom>
            <a:solidFill>
              <a:srgbClr val="A34C57"/>
            </a:solidFill>
            <a:ln w="1796"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9409F931-72B3-4959-8143-74664FD5A85F}"/>
                </a:ext>
              </a:extLst>
            </p:cNvPr>
            <p:cNvSpPr/>
            <p:nvPr/>
          </p:nvSpPr>
          <p:spPr>
            <a:xfrm>
              <a:off x="6249993" y="4674339"/>
              <a:ext cx="268510" cy="296614"/>
            </a:xfrm>
            <a:custGeom>
              <a:avLst/>
              <a:gdLst>
                <a:gd name="connsiteX0" fmla="*/ 268511 w 268510"/>
                <a:gd name="connsiteY0" fmla="*/ 296614 h 296614"/>
                <a:gd name="connsiteX1" fmla="*/ 263047 w 268510"/>
                <a:gd name="connsiteY1" fmla="*/ 286962 h 296614"/>
                <a:gd name="connsiteX2" fmla="*/ 36600 w 268510"/>
                <a:gd name="connsiteY2" fmla="*/ 145446 h 296614"/>
                <a:gd name="connsiteX3" fmla="*/ 171843 w 268510"/>
                <a:gd name="connsiteY3" fmla="*/ 47933 h 296614"/>
                <a:gd name="connsiteX4" fmla="*/ 268511 w 268510"/>
                <a:gd name="connsiteY4" fmla="*/ 296614 h 2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0" h="296614">
                  <a:moveTo>
                    <a:pt x="268511" y="296614"/>
                  </a:moveTo>
                  <a:cubicBezTo>
                    <a:pt x="264934" y="290161"/>
                    <a:pt x="263047" y="286962"/>
                    <a:pt x="263047" y="286962"/>
                  </a:cubicBezTo>
                  <a:cubicBezTo>
                    <a:pt x="263047" y="286962"/>
                    <a:pt x="110512" y="235069"/>
                    <a:pt x="36600" y="145446"/>
                  </a:cubicBezTo>
                  <a:cubicBezTo>
                    <a:pt x="-37312" y="55806"/>
                    <a:pt x="-2711" y="-70000"/>
                    <a:pt x="171843" y="47933"/>
                  </a:cubicBezTo>
                  <a:cubicBezTo>
                    <a:pt x="239643" y="100905"/>
                    <a:pt x="237397" y="173918"/>
                    <a:pt x="268511" y="296614"/>
                  </a:cubicBezTo>
                  <a:close/>
                </a:path>
              </a:pathLst>
            </a:custGeom>
            <a:solidFill>
              <a:srgbClr val="A34C57"/>
            </a:solidFill>
            <a:ln w="1796"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0392440B-0E90-4152-8D20-DEAE72E4BFE6}"/>
                </a:ext>
              </a:extLst>
            </p:cNvPr>
            <p:cNvSpPr/>
            <p:nvPr/>
          </p:nvSpPr>
          <p:spPr>
            <a:xfrm>
              <a:off x="7163817" y="4105889"/>
              <a:ext cx="2289073" cy="1332388"/>
            </a:xfrm>
            <a:custGeom>
              <a:avLst/>
              <a:gdLst>
                <a:gd name="connsiteX0" fmla="*/ 2289074 w 2289073"/>
                <a:gd name="connsiteY0" fmla="*/ 290230 h 1332388"/>
                <a:gd name="connsiteX1" fmla="*/ 2116803 w 2289073"/>
                <a:gd name="connsiteY1" fmla="*/ 821386 h 1332388"/>
                <a:gd name="connsiteX2" fmla="*/ 2065072 w 2289073"/>
                <a:gd name="connsiteY2" fmla="*/ 1020277 h 1332388"/>
                <a:gd name="connsiteX3" fmla="*/ 2059032 w 2289073"/>
                <a:gd name="connsiteY3" fmla="*/ 1043428 h 1332388"/>
                <a:gd name="connsiteX4" fmla="*/ 2046144 w 2289073"/>
                <a:gd name="connsiteY4" fmla="*/ 1093039 h 1332388"/>
                <a:gd name="connsiteX5" fmla="*/ 2040608 w 2289073"/>
                <a:gd name="connsiteY5" fmla="*/ 1115130 h 1332388"/>
                <a:gd name="connsiteX6" fmla="*/ 2039026 w 2289073"/>
                <a:gd name="connsiteY6" fmla="*/ 1118060 h 1332388"/>
                <a:gd name="connsiteX7" fmla="*/ 2039008 w 2289073"/>
                <a:gd name="connsiteY7" fmla="*/ 1118078 h 1332388"/>
                <a:gd name="connsiteX8" fmla="*/ 1931303 w 2289073"/>
                <a:gd name="connsiteY8" fmla="*/ 1317167 h 1332388"/>
                <a:gd name="connsiteX9" fmla="*/ 1931285 w 2289073"/>
                <a:gd name="connsiteY9" fmla="*/ 1317221 h 1332388"/>
                <a:gd name="connsiteX10" fmla="*/ 1925461 w 2289073"/>
                <a:gd name="connsiteY10" fmla="*/ 1317688 h 1332388"/>
                <a:gd name="connsiteX11" fmla="*/ 1907396 w 2289073"/>
                <a:gd name="connsiteY11" fmla="*/ 1319018 h 1332388"/>
                <a:gd name="connsiteX12" fmla="*/ 1907199 w 2289073"/>
                <a:gd name="connsiteY12" fmla="*/ 1319036 h 1332388"/>
                <a:gd name="connsiteX13" fmla="*/ 844438 w 2289073"/>
                <a:gd name="connsiteY13" fmla="*/ 1240504 h 1332388"/>
                <a:gd name="connsiteX14" fmla="*/ 13643 w 2289073"/>
                <a:gd name="connsiteY14" fmla="*/ 663675 h 1332388"/>
                <a:gd name="connsiteX15" fmla="*/ 288 w 2289073"/>
                <a:gd name="connsiteY15" fmla="*/ 652854 h 1332388"/>
                <a:gd name="connsiteX16" fmla="*/ 0 w 2289073"/>
                <a:gd name="connsiteY16" fmla="*/ 652602 h 1332388"/>
                <a:gd name="connsiteX17" fmla="*/ 737 w 2289073"/>
                <a:gd name="connsiteY17" fmla="*/ 643741 h 1332388"/>
                <a:gd name="connsiteX18" fmla="*/ 102672 w 2289073"/>
                <a:gd name="connsiteY18" fmla="*/ 340164 h 1332388"/>
                <a:gd name="connsiteX19" fmla="*/ 102726 w 2289073"/>
                <a:gd name="connsiteY19" fmla="*/ 340092 h 1332388"/>
                <a:gd name="connsiteX20" fmla="*/ 420628 w 2289073"/>
                <a:gd name="connsiteY20" fmla="*/ 25210 h 1332388"/>
                <a:gd name="connsiteX21" fmla="*/ 427459 w 2289073"/>
                <a:gd name="connsiteY21" fmla="*/ 11675 h 1332388"/>
                <a:gd name="connsiteX22" fmla="*/ 458178 w 2289073"/>
                <a:gd name="connsiteY22" fmla="*/ 4215 h 1332388"/>
                <a:gd name="connsiteX23" fmla="*/ 1212401 w 2289073"/>
                <a:gd name="connsiteY23" fmla="*/ 548636 h 1332388"/>
                <a:gd name="connsiteX24" fmla="*/ 2275754 w 2289073"/>
                <a:gd name="connsiteY24" fmla="*/ 294940 h 1332388"/>
                <a:gd name="connsiteX25" fmla="*/ 2289074 w 2289073"/>
                <a:gd name="connsiteY25" fmla="*/ 290230 h 1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9073" h="1332388">
                  <a:moveTo>
                    <a:pt x="2289074" y="290230"/>
                  </a:moveTo>
                  <a:cubicBezTo>
                    <a:pt x="2289074" y="290230"/>
                    <a:pt x="2187480" y="549733"/>
                    <a:pt x="2116803" y="821386"/>
                  </a:cubicBezTo>
                  <a:cubicBezTo>
                    <a:pt x="2091692" y="917928"/>
                    <a:pt x="2075497" y="980157"/>
                    <a:pt x="2065072" y="1020277"/>
                  </a:cubicBezTo>
                  <a:cubicBezTo>
                    <a:pt x="2062807" y="1028995"/>
                    <a:pt x="2060794" y="1036670"/>
                    <a:pt x="2059032" y="1043428"/>
                  </a:cubicBezTo>
                  <a:cubicBezTo>
                    <a:pt x="2046144" y="1093039"/>
                    <a:pt x="2046144" y="1093039"/>
                    <a:pt x="2046144" y="1093039"/>
                  </a:cubicBezTo>
                  <a:lnTo>
                    <a:pt x="2040608" y="1115130"/>
                  </a:lnTo>
                  <a:lnTo>
                    <a:pt x="2039026" y="1118060"/>
                  </a:lnTo>
                  <a:lnTo>
                    <a:pt x="2039008" y="1118078"/>
                  </a:lnTo>
                  <a:lnTo>
                    <a:pt x="1931303" y="1317167"/>
                  </a:lnTo>
                  <a:cubicBezTo>
                    <a:pt x="1931285" y="1317203"/>
                    <a:pt x="1931285" y="1317221"/>
                    <a:pt x="1931285" y="1317221"/>
                  </a:cubicBezTo>
                  <a:cubicBezTo>
                    <a:pt x="1931285" y="1317221"/>
                    <a:pt x="1929290" y="1317383"/>
                    <a:pt x="1925461" y="1317688"/>
                  </a:cubicBezTo>
                  <a:cubicBezTo>
                    <a:pt x="1921417" y="1317994"/>
                    <a:pt x="1915341" y="1318461"/>
                    <a:pt x="1907396" y="1319018"/>
                  </a:cubicBezTo>
                  <a:cubicBezTo>
                    <a:pt x="1907343" y="1319036"/>
                    <a:pt x="1907271" y="1319036"/>
                    <a:pt x="1907199" y="1319036"/>
                  </a:cubicBezTo>
                  <a:cubicBezTo>
                    <a:pt x="1772891" y="1328652"/>
                    <a:pt x="1112641" y="1368215"/>
                    <a:pt x="844438" y="1240504"/>
                  </a:cubicBezTo>
                  <a:cubicBezTo>
                    <a:pt x="573127" y="1111301"/>
                    <a:pt x="99778" y="733237"/>
                    <a:pt x="13643" y="663675"/>
                  </a:cubicBezTo>
                  <a:cubicBezTo>
                    <a:pt x="6022" y="657509"/>
                    <a:pt x="1438" y="653771"/>
                    <a:pt x="288" y="652854"/>
                  </a:cubicBezTo>
                  <a:cubicBezTo>
                    <a:pt x="90" y="652674"/>
                    <a:pt x="0" y="652602"/>
                    <a:pt x="0" y="652602"/>
                  </a:cubicBezTo>
                  <a:cubicBezTo>
                    <a:pt x="0" y="652602"/>
                    <a:pt x="162" y="649529"/>
                    <a:pt x="737" y="643741"/>
                  </a:cubicBezTo>
                  <a:cubicBezTo>
                    <a:pt x="4134" y="609715"/>
                    <a:pt x="21714" y="482129"/>
                    <a:pt x="102672" y="340164"/>
                  </a:cubicBezTo>
                  <a:cubicBezTo>
                    <a:pt x="102690" y="340146"/>
                    <a:pt x="102708" y="340110"/>
                    <a:pt x="102726" y="340092"/>
                  </a:cubicBezTo>
                  <a:cubicBezTo>
                    <a:pt x="164505" y="231776"/>
                    <a:pt x="263187" y="115102"/>
                    <a:pt x="420628" y="25210"/>
                  </a:cubicBezTo>
                  <a:cubicBezTo>
                    <a:pt x="420628" y="25210"/>
                    <a:pt x="422875" y="18272"/>
                    <a:pt x="427459" y="11675"/>
                  </a:cubicBezTo>
                  <a:cubicBezTo>
                    <a:pt x="433516" y="2921"/>
                    <a:pt x="443690" y="-5221"/>
                    <a:pt x="458178" y="4215"/>
                  </a:cubicBezTo>
                  <a:cubicBezTo>
                    <a:pt x="483576" y="20788"/>
                    <a:pt x="1071065" y="473537"/>
                    <a:pt x="1212401" y="548636"/>
                  </a:cubicBezTo>
                  <a:cubicBezTo>
                    <a:pt x="1343797" y="618432"/>
                    <a:pt x="2161219" y="335203"/>
                    <a:pt x="2275754" y="294940"/>
                  </a:cubicBezTo>
                  <a:cubicBezTo>
                    <a:pt x="2284436" y="291884"/>
                    <a:pt x="2289074" y="290230"/>
                    <a:pt x="2289074" y="290230"/>
                  </a:cubicBezTo>
                  <a:close/>
                </a:path>
              </a:pathLst>
            </a:custGeom>
            <a:solidFill>
              <a:schemeClr val="accent2"/>
            </a:solidFill>
            <a:ln w="1796"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5F778076-2AB4-425E-AF41-C77CCEF9D243}"/>
                </a:ext>
              </a:extLst>
            </p:cNvPr>
            <p:cNvSpPr/>
            <p:nvPr/>
          </p:nvSpPr>
          <p:spPr>
            <a:xfrm>
              <a:off x="9036001" y="5398053"/>
              <a:ext cx="64871" cy="174499"/>
            </a:xfrm>
            <a:custGeom>
              <a:avLst/>
              <a:gdLst>
                <a:gd name="connsiteX0" fmla="*/ 53277 w 64871"/>
                <a:gd name="connsiteY0" fmla="*/ 25524 h 174499"/>
                <a:gd name="connsiteX1" fmla="*/ 64871 w 64871"/>
                <a:gd name="connsiteY1" fmla="*/ 0 h 174499"/>
                <a:gd name="connsiteX2" fmla="*/ 59119 w 64871"/>
                <a:gd name="connsiteY2" fmla="*/ 25003 h 174499"/>
                <a:gd name="connsiteX3" fmla="*/ 59101 w 64871"/>
                <a:gd name="connsiteY3" fmla="*/ 25057 h 174499"/>
                <a:gd name="connsiteX4" fmla="*/ 0 w 64871"/>
                <a:gd name="connsiteY4" fmla="*/ 174499 h 174499"/>
                <a:gd name="connsiteX5" fmla="*/ 4386 w 64871"/>
                <a:gd name="connsiteY5" fmla="*/ 148400 h 174499"/>
                <a:gd name="connsiteX6" fmla="*/ 53277 w 64871"/>
                <a:gd name="connsiteY6" fmla="*/ 25524 h 17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71" h="174499">
                  <a:moveTo>
                    <a:pt x="53277" y="25524"/>
                  </a:moveTo>
                  <a:cubicBezTo>
                    <a:pt x="57016" y="17058"/>
                    <a:pt x="60881" y="8538"/>
                    <a:pt x="64871" y="0"/>
                  </a:cubicBezTo>
                  <a:cubicBezTo>
                    <a:pt x="61330" y="15315"/>
                    <a:pt x="59299" y="24230"/>
                    <a:pt x="59119" y="25003"/>
                  </a:cubicBezTo>
                  <a:cubicBezTo>
                    <a:pt x="59101" y="25039"/>
                    <a:pt x="59101" y="25057"/>
                    <a:pt x="59101" y="25057"/>
                  </a:cubicBezTo>
                  <a:lnTo>
                    <a:pt x="0" y="174499"/>
                  </a:lnTo>
                  <a:cubicBezTo>
                    <a:pt x="1078" y="167309"/>
                    <a:pt x="2517" y="158556"/>
                    <a:pt x="4386" y="148400"/>
                  </a:cubicBezTo>
                  <a:cubicBezTo>
                    <a:pt x="17040" y="113061"/>
                    <a:pt x="33505" y="70227"/>
                    <a:pt x="53277" y="25524"/>
                  </a:cubicBezTo>
                  <a:close/>
                </a:path>
              </a:pathLst>
            </a:custGeom>
            <a:solidFill>
              <a:srgbClr val="FFC549"/>
            </a:solidFill>
            <a:ln w="1796"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0DC368A6-53A2-43CE-A9B4-031E02713D0F}"/>
                </a:ext>
              </a:extLst>
            </p:cNvPr>
            <p:cNvSpPr/>
            <p:nvPr/>
          </p:nvSpPr>
          <p:spPr>
            <a:xfrm>
              <a:off x="9100872" y="3870104"/>
              <a:ext cx="1153838" cy="1527948"/>
            </a:xfrm>
            <a:custGeom>
              <a:avLst/>
              <a:gdLst>
                <a:gd name="connsiteX0" fmla="*/ 1153839 w 1153838"/>
                <a:gd name="connsiteY0" fmla="*/ 0 h 1527948"/>
                <a:gd name="connsiteX1" fmla="*/ 1141041 w 1153838"/>
                <a:gd name="connsiteY1" fmla="*/ 113762 h 1527948"/>
                <a:gd name="connsiteX2" fmla="*/ 850927 w 1153838"/>
                <a:gd name="connsiteY2" fmla="*/ 389676 h 1527948"/>
                <a:gd name="connsiteX3" fmla="*/ 256447 w 1153838"/>
                <a:gd name="connsiteY3" fmla="*/ 1173287 h 1527948"/>
                <a:gd name="connsiteX4" fmla="*/ 117070 w 1153838"/>
                <a:gd name="connsiteY4" fmla="*/ 1335420 h 1527948"/>
                <a:gd name="connsiteX5" fmla="*/ 101953 w 1153838"/>
                <a:gd name="connsiteY5" fmla="*/ 1353862 h 1527948"/>
                <a:gd name="connsiteX6" fmla="*/ 0 w 1153838"/>
                <a:gd name="connsiteY6" fmla="*/ 1527948 h 1527948"/>
                <a:gd name="connsiteX7" fmla="*/ 26117 w 1153838"/>
                <a:gd name="connsiteY7" fmla="*/ 1415677 h 1527948"/>
                <a:gd name="connsiteX8" fmla="*/ 119209 w 1153838"/>
                <a:gd name="connsiteY8" fmla="*/ 1031790 h 1527948"/>
                <a:gd name="connsiteX9" fmla="*/ 352019 w 1153838"/>
                <a:gd name="connsiteY9" fmla="*/ 526015 h 1527948"/>
                <a:gd name="connsiteX10" fmla="*/ 507465 w 1153838"/>
                <a:gd name="connsiteY10" fmla="*/ 323546 h 1527948"/>
                <a:gd name="connsiteX11" fmla="*/ 874798 w 1153838"/>
                <a:gd name="connsiteY11" fmla="*/ 121510 h 1527948"/>
                <a:gd name="connsiteX12" fmla="*/ 915871 w 1153838"/>
                <a:gd name="connsiteY12" fmla="*/ 106357 h 1527948"/>
                <a:gd name="connsiteX13" fmla="*/ 917057 w 1153838"/>
                <a:gd name="connsiteY13" fmla="*/ 105943 h 1527948"/>
                <a:gd name="connsiteX14" fmla="*/ 1055750 w 1153838"/>
                <a:gd name="connsiteY14" fmla="*/ 43894 h 1527948"/>
                <a:gd name="connsiteX15" fmla="*/ 1055768 w 1153838"/>
                <a:gd name="connsiteY15" fmla="*/ 43876 h 1527948"/>
                <a:gd name="connsiteX16" fmla="*/ 1153839 w 1153838"/>
                <a:gd name="connsiteY16" fmla="*/ 0 h 152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3838" h="1527948">
                  <a:moveTo>
                    <a:pt x="1153839" y="0"/>
                  </a:moveTo>
                  <a:cubicBezTo>
                    <a:pt x="1153839" y="0"/>
                    <a:pt x="1153839" y="25596"/>
                    <a:pt x="1141041" y="113762"/>
                  </a:cubicBezTo>
                  <a:cubicBezTo>
                    <a:pt x="1128243" y="201947"/>
                    <a:pt x="1021580" y="231803"/>
                    <a:pt x="850927" y="389676"/>
                  </a:cubicBezTo>
                  <a:cubicBezTo>
                    <a:pt x="680257" y="547530"/>
                    <a:pt x="280623" y="1136313"/>
                    <a:pt x="256447" y="1173287"/>
                  </a:cubicBezTo>
                  <a:cubicBezTo>
                    <a:pt x="232271" y="1210279"/>
                    <a:pt x="242229" y="1190363"/>
                    <a:pt x="117070" y="1335420"/>
                  </a:cubicBezTo>
                  <a:cubicBezTo>
                    <a:pt x="111965" y="1341334"/>
                    <a:pt x="106932" y="1347499"/>
                    <a:pt x="101953" y="1353862"/>
                  </a:cubicBezTo>
                  <a:cubicBezTo>
                    <a:pt x="62912" y="1403922"/>
                    <a:pt x="28490" y="1466654"/>
                    <a:pt x="0" y="1527948"/>
                  </a:cubicBezTo>
                  <a:cubicBezTo>
                    <a:pt x="5518" y="1503988"/>
                    <a:pt x="14703" y="1464335"/>
                    <a:pt x="26117" y="1415677"/>
                  </a:cubicBezTo>
                  <a:cubicBezTo>
                    <a:pt x="51390" y="1307900"/>
                    <a:pt x="87573" y="1155852"/>
                    <a:pt x="119209" y="1031790"/>
                  </a:cubicBezTo>
                  <a:cubicBezTo>
                    <a:pt x="174679" y="814187"/>
                    <a:pt x="352019" y="526015"/>
                    <a:pt x="352019" y="526015"/>
                  </a:cubicBezTo>
                  <a:cubicBezTo>
                    <a:pt x="352019" y="526015"/>
                    <a:pt x="366668" y="449406"/>
                    <a:pt x="507465" y="323546"/>
                  </a:cubicBezTo>
                  <a:cubicBezTo>
                    <a:pt x="613912" y="228388"/>
                    <a:pt x="793498" y="152750"/>
                    <a:pt x="874798" y="121510"/>
                  </a:cubicBezTo>
                  <a:cubicBezTo>
                    <a:pt x="896889" y="113008"/>
                    <a:pt x="911718" y="107795"/>
                    <a:pt x="915871" y="106357"/>
                  </a:cubicBezTo>
                  <a:cubicBezTo>
                    <a:pt x="916661" y="106087"/>
                    <a:pt x="917057" y="105943"/>
                    <a:pt x="917057" y="105943"/>
                  </a:cubicBezTo>
                  <a:lnTo>
                    <a:pt x="1055750" y="43894"/>
                  </a:lnTo>
                  <a:lnTo>
                    <a:pt x="1055768" y="43876"/>
                  </a:lnTo>
                  <a:lnTo>
                    <a:pt x="1153839" y="0"/>
                  </a:ln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343C55C7-B12A-4D71-874B-6039FE2932E6}"/>
                </a:ext>
              </a:extLst>
            </p:cNvPr>
            <p:cNvSpPr/>
            <p:nvPr/>
          </p:nvSpPr>
          <p:spPr>
            <a:xfrm>
              <a:off x="7107431" y="3641123"/>
              <a:ext cx="4201308" cy="3239708"/>
            </a:xfrm>
            <a:custGeom>
              <a:avLst/>
              <a:gdLst>
                <a:gd name="connsiteX0" fmla="*/ 4182629 w 4201308"/>
                <a:gd name="connsiteY0" fmla="*/ 2053639 h 3239708"/>
                <a:gd name="connsiteX1" fmla="*/ 4043109 w 4201308"/>
                <a:gd name="connsiteY1" fmla="*/ 3218101 h 3239708"/>
                <a:gd name="connsiteX2" fmla="*/ 3785224 w 4201308"/>
                <a:gd name="connsiteY2" fmla="*/ 3221174 h 3239708"/>
                <a:gd name="connsiteX3" fmla="*/ 1889422 w 4201308"/>
                <a:gd name="connsiteY3" fmla="*/ 3238988 h 3239708"/>
                <a:gd name="connsiteX4" fmla="*/ 1889386 w 4201308"/>
                <a:gd name="connsiteY4" fmla="*/ 3238988 h 3239708"/>
                <a:gd name="connsiteX5" fmla="*/ 1431046 w 4201308"/>
                <a:gd name="connsiteY5" fmla="*/ 3238125 h 3239708"/>
                <a:gd name="connsiteX6" fmla="*/ 1110789 w 4201308"/>
                <a:gd name="connsiteY6" fmla="*/ 3188083 h 3239708"/>
                <a:gd name="connsiteX7" fmla="*/ 45512 w 4201308"/>
                <a:gd name="connsiteY7" fmla="*/ 2403483 h 3239708"/>
                <a:gd name="connsiteX8" fmla="*/ 0 w 4201308"/>
                <a:gd name="connsiteY8" fmla="*/ 2323854 h 3239708"/>
                <a:gd name="connsiteX9" fmla="*/ 49341 w 4201308"/>
                <a:gd name="connsiteY9" fmla="*/ 2167348 h 3239708"/>
                <a:gd name="connsiteX10" fmla="*/ 350347 w 4201308"/>
                <a:gd name="connsiteY10" fmla="*/ 1840620 h 3239708"/>
                <a:gd name="connsiteX11" fmla="*/ 403894 w 4201308"/>
                <a:gd name="connsiteY11" fmla="*/ 1837456 h 3239708"/>
                <a:gd name="connsiteX12" fmla="*/ 1314102 w 4201308"/>
                <a:gd name="connsiteY12" fmla="*/ 2309619 h 3239708"/>
                <a:gd name="connsiteX13" fmla="*/ 1910830 w 4201308"/>
                <a:gd name="connsiteY13" fmla="*/ 2021446 h 3239708"/>
                <a:gd name="connsiteX14" fmla="*/ 1910848 w 4201308"/>
                <a:gd name="connsiteY14" fmla="*/ 2021428 h 3239708"/>
                <a:gd name="connsiteX15" fmla="*/ 1910848 w 4201308"/>
                <a:gd name="connsiteY15" fmla="*/ 2021410 h 3239708"/>
                <a:gd name="connsiteX16" fmla="*/ 1910866 w 4201308"/>
                <a:gd name="connsiteY16" fmla="*/ 2021410 h 3239708"/>
                <a:gd name="connsiteX17" fmla="*/ 1910991 w 4201308"/>
                <a:gd name="connsiteY17" fmla="*/ 2021266 h 3239708"/>
                <a:gd name="connsiteX18" fmla="*/ 1911153 w 4201308"/>
                <a:gd name="connsiteY18" fmla="*/ 2021069 h 3239708"/>
                <a:gd name="connsiteX19" fmla="*/ 1928571 w 4201308"/>
                <a:gd name="connsiteY19" fmla="*/ 1931446 h 3239708"/>
                <a:gd name="connsiteX20" fmla="*/ 1928571 w 4201308"/>
                <a:gd name="connsiteY20" fmla="*/ 1931428 h 3239708"/>
                <a:gd name="connsiteX21" fmla="*/ 1932957 w 4201308"/>
                <a:gd name="connsiteY21" fmla="*/ 1905329 h 3239708"/>
                <a:gd name="connsiteX22" fmla="*/ 1963586 w 4201308"/>
                <a:gd name="connsiteY22" fmla="*/ 1783802 h 3239708"/>
                <a:gd name="connsiteX23" fmla="*/ 2019559 w 4201308"/>
                <a:gd name="connsiteY23" fmla="*/ 1644658 h 3239708"/>
                <a:gd name="connsiteX24" fmla="*/ 2110512 w 4201308"/>
                <a:gd name="connsiteY24" fmla="*/ 1498991 h 3239708"/>
                <a:gd name="connsiteX25" fmla="*/ 2121459 w 4201308"/>
                <a:gd name="connsiteY25" fmla="*/ 1485042 h 3239708"/>
                <a:gd name="connsiteX26" fmla="*/ 2810738 w 4201308"/>
                <a:gd name="connsiteY26" fmla="*/ 624750 h 3239708"/>
                <a:gd name="connsiteX27" fmla="*/ 2888677 w 4201308"/>
                <a:gd name="connsiteY27" fmla="*/ 520101 h 3239708"/>
                <a:gd name="connsiteX28" fmla="*/ 2946754 w 4201308"/>
                <a:gd name="connsiteY28" fmla="*/ 432348 h 3239708"/>
                <a:gd name="connsiteX29" fmla="*/ 3049192 w 4201308"/>
                <a:gd name="connsiteY29" fmla="*/ 272875 h 3239708"/>
                <a:gd name="connsiteX30" fmla="*/ 3049210 w 4201308"/>
                <a:gd name="connsiteY30" fmla="*/ 272857 h 3239708"/>
                <a:gd name="connsiteX31" fmla="*/ 3063374 w 4201308"/>
                <a:gd name="connsiteY31" fmla="*/ 258837 h 3239708"/>
                <a:gd name="connsiteX32" fmla="*/ 3588167 w 4201308"/>
                <a:gd name="connsiteY32" fmla="*/ 0 h 3239708"/>
                <a:gd name="connsiteX33" fmla="*/ 3682031 w 4201308"/>
                <a:gd name="connsiteY33" fmla="*/ 100982 h 3239708"/>
                <a:gd name="connsiteX34" fmla="*/ 3869760 w 4201308"/>
                <a:gd name="connsiteY34" fmla="*/ 169251 h 3239708"/>
                <a:gd name="connsiteX35" fmla="*/ 4115799 w 4201308"/>
                <a:gd name="connsiteY35" fmla="*/ 1006912 h 3239708"/>
                <a:gd name="connsiteX36" fmla="*/ 4182629 w 4201308"/>
                <a:gd name="connsiteY36" fmla="*/ 2053639 h 3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01308" h="3239708">
                  <a:moveTo>
                    <a:pt x="4182629" y="2053639"/>
                  </a:moveTo>
                  <a:cubicBezTo>
                    <a:pt x="4159892" y="2285442"/>
                    <a:pt x="4043109" y="3218101"/>
                    <a:pt x="4043109" y="3218101"/>
                  </a:cubicBezTo>
                  <a:cubicBezTo>
                    <a:pt x="4043109" y="3218101"/>
                    <a:pt x="3944445" y="3219323"/>
                    <a:pt x="3785224" y="3221174"/>
                  </a:cubicBezTo>
                  <a:cubicBezTo>
                    <a:pt x="3347088" y="3226297"/>
                    <a:pt x="2450469" y="3236274"/>
                    <a:pt x="1889422" y="3238988"/>
                  </a:cubicBezTo>
                  <a:cubicBezTo>
                    <a:pt x="1889404" y="3238988"/>
                    <a:pt x="1889404" y="3238988"/>
                    <a:pt x="1889386" y="3238988"/>
                  </a:cubicBezTo>
                  <a:cubicBezTo>
                    <a:pt x="1668278" y="3240084"/>
                    <a:pt x="1499297" y="3240030"/>
                    <a:pt x="1431046" y="3238125"/>
                  </a:cubicBezTo>
                  <a:cubicBezTo>
                    <a:pt x="1126697" y="3229587"/>
                    <a:pt x="1110789" y="3188083"/>
                    <a:pt x="1110789" y="3188083"/>
                  </a:cubicBezTo>
                  <a:cubicBezTo>
                    <a:pt x="1110789" y="3188083"/>
                    <a:pt x="91024" y="2483129"/>
                    <a:pt x="45512" y="2403483"/>
                  </a:cubicBezTo>
                  <a:cubicBezTo>
                    <a:pt x="0" y="2323854"/>
                    <a:pt x="0" y="2323854"/>
                    <a:pt x="0" y="2323854"/>
                  </a:cubicBezTo>
                  <a:cubicBezTo>
                    <a:pt x="0" y="2323854"/>
                    <a:pt x="15063" y="2254076"/>
                    <a:pt x="49341" y="2167348"/>
                  </a:cubicBezTo>
                  <a:cubicBezTo>
                    <a:pt x="101108" y="2036401"/>
                    <a:pt x="196680" y="1866809"/>
                    <a:pt x="350347" y="1840620"/>
                  </a:cubicBezTo>
                  <a:cubicBezTo>
                    <a:pt x="367459" y="1837708"/>
                    <a:pt x="385308" y="1836557"/>
                    <a:pt x="403894" y="1837456"/>
                  </a:cubicBezTo>
                  <a:cubicBezTo>
                    <a:pt x="403894" y="1837456"/>
                    <a:pt x="1069483" y="2224292"/>
                    <a:pt x="1314102" y="2309619"/>
                  </a:cubicBezTo>
                  <a:cubicBezTo>
                    <a:pt x="1529063" y="2384627"/>
                    <a:pt x="1839002" y="2102710"/>
                    <a:pt x="1910830" y="2021446"/>
                  </a:cubicBezTo>
                  <a:cubicBezTo>
                    <a:pt x="1910830" y="2021446"/>
                    <a:pt x="1910830" y="2021446"/>
                    <a:pt x="1910848" y="2021428"/>
                  </a:cubicBezTo>
                  <a:cubicBezTo>
                    <a:pt x="1910848" y="2021428"/>
                    <a:pt x="1910848" y="2021428"/>
                    <a:pt x="1910848" y="2021410"/>
                  </a:cubicBezTo>
                  <a:lnTo>
                    <a:pt x="1910866" y="2021410"/>
                  </a:lnTo>
                  <a:cubicBezTo>
                    <a:pt x="1910884" y="2021374"/>
                    <a:pt x="1910920" y="2021338"/>
                    <a:pt x="1910991" y="2021266"/>
                  </a:cubicBezTo>
                  <a:cubicBezTo>
                    <a:pt x="1911045" y="2021195"/>
                    <a:pt x="1911099" y="2021141"/>
                    <a:pt x="1911153" y="2021069"/>
                  </a:cubicBezTo>
                  <a:cubicBezTo>
                    <a:pt x="1911153" y="2021069"/>
                    <a:pt x="1926378" y="1945970"/>
                    <a:pt x="1928571" y="1931446"/>
                  </a:cubicBezTo>
                  <a:lnTo>
                    <a:pt x="1928571" y="1931428"/>
                  </a:lnTo>
                  <a:cubicBezTo>
                    <a:pt x="1929649" y="1924238"/>
                    <a:pt x="1931087" y="1915485"/>
                    <a:pt x="1932957" y="1905329"/>
                  </a:cubicBezTo>
                  <a:cubicBezTo>
                    <a:pt x="1938547" y="1875132"/>
                    <a:pt x="1948020" y="1832783"/>
                    <a:pt x="1963586" y="1783802"/>
                  </a:cubicBezTo>
                  <a:cubicBezTo>
                    <a:pt x="1977139" y="1741237"/>
                    <a:pt x="1995311" y="1693658"/>
                    <a:pt x="2019559" y="1644658"/>
                  </a:cubicBezTo>
                  <a:cubicBezTo>
                    <a:pt x="2043484" y="1596324"/>
                    <a:pt x="2073340" y="1546606"/>
                    <a:pt x="2110512" y="1498991"/>
                  </a:cubicBezTo>
                  <a:cubicBezTo>
                    <a:pt x="2113963" y="1494569"/>
                    <a:pt x="2117612" y="1489913"/>
                    <a:pt x="2121459" y="1485042"/>
                  </a:cubicBezTo>
                  <a:cubicBezTo>
                    <a:pt x="2254059" y="1316708"/>
                    <a:pt x="2608917" y="888926"/>
                    <a:pt x="2810738" y="624750"/>
                  </a:cubicBezTo>
                  <a:cubicBezTo>
                    <a:pt x="2840433" y="585871"/>
                    <a:pt x="2866802" y="550532"/>
                    <a:pt x="2888677" y="520101"/>
                  </a:cubicBezTo>
                  <a:cubicBezTo>
                    <a:pt x="2915622" y="482569"/>
                    <a:pt x="2935735" y="452480"/>
                    <a:pt x="2946754" y="432348"/>
                  </a:cubicBezTo>
                  <a:cubicBezTo>
                    <a:pt x="2999294" y="336327"/>
                    <a:pt x="3032224" y="292234"/>
                    <a:pt x="3049192" y="272875"/>
                  </a:cubicBezTo>
                  <a:lnTo>
                    <a:pt x="3049210" y="272857"/>
                  </a:lnTo>
                  <a:cubicBezTo>
                    <a:pt x="3058881" y="261839"/>
                    <a:pt x="3063374" y="258837"/>
                    <a:pt x="3063374" y="258837"/>
                  </a:cubicBezTo>
                  <a:lnTo>
                    <a:pt x="3588167" y="0"/>
                  </a:lnTo>
                  <a:cubicBezTo>
                    <a:pt x="3588167" y="0"/>
                    <a:pt x="3623721" y="100982"/>
                    <a:pt x="3682031" y="100982"/>
                  </a:cubicBezTo>
                  <a:cubicBezTo>
                    <a:pt x="3740341" y="100982"/>
                    <a:pt x="3821408" y="68268"/>
                    <a:pt x="3869760" y="169251"/>
                  </a:cubicBezTo>
                  <a:cubicBezTo>
                    <a:pt x="3918112" y="270215"/>
                    <a:pt x="4003439" y="628615"/>
                    <a:pt x="4115799" y="1006912"/>
                  </a:cubicBezTo>
                  <a:cubicBezTo>
                    <a:pt x="4228142" y="1385210"/>
                    <a:pt x="4205386" y="1821818"/>
                    <a:pt x="4182629" y="2053639"/>
                  </a:cubicBezTo>
                  <a:close/>
                </a:path>
              </a:pathLst>
            </a:custGeom>
            <a:solidFill>
              <a:schemeClr val="accent2"/>
            </a:solidFill>
            <a:ln w="1796"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C30E172A-87BE-456C-A0C0-F44360AB3DFE}"/>
                </a:ext>
              </a:extLst>
            </p:cNvPr>
            <p:cNvSpPr/>
            <p:nvPr/>
          </p:nvSpPr>
          <p:spPr>
            <a:xfrm>
              <a:off x="8996852" y="5368610"/>
              <a:ext cx="1910613" cy="1511501"/>
            </a:xfrm>
            <a:custGeom>
              <a:avLst/>
              <a:gdLst>
                <a:gd name="connsiteX0" fmla="*/ 1798487 w 1910613"/>
                <a:gd name="connsiteY0" fmla="*/ 1469997 h 1511501"/>
                <a:gd name="connsiteX1" fmla="*/ 1895803 w 1910613"/>
                <a:gd name="connsiteY1" fmla="*/ 1493688 h 1511501"/>
                <a:gd name="connsiteX2" fmla="*/ 0 w 1910613"/>
                <a:gd name="connsiteY2" fmla="*/ 1511501 h 1511501"/>
                <a:gd name="connsiteX3" fmla="*/ 1109531 w 1910613"/>
                <a:gd name="connsiteY3" fmla="*/ 922233 h 1511501"/>
                <a:gd name="connsiteX4" fmla="*/ 1910614 w 1910613"/>
                <a:gd name="connsiteY4" fmla="*/ 0 h 1511501"/>
                <a:gd name="connsiteX5" fmla="*/ 1661303 w 1910613"/>
                <a:gd name="connsiteY5" fmla="*/ 678351 h 1511501"/>
                <a:gd name="connsiteX6" fmla="*/ 1798487 w 1910613"/>
                <a:gd name="connsiteY6" fmla="*/ 1469997 h 151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13" h="1511501">
                  <a:moveTo>
                    <a:pt x="1798487" y="1469997"/>
                  </a:moveTo>
                  <a:cubicBezTo>
                    <a:pt x="1834958" y="1478877"/>
                    <a:pt x="1867241" y="1486732"/>
                    <a:pt x="1895803" y="1493688"/>
                  </a:cubicBezTo>
                  <a:cubicBezTo>
                    <a:pt x="1457667" y="1498811"/>
                    <a:pt x="561048" y="1508787"/>
                    <a:pt x="0" y="1511501"/>
                  </a:cubicBezTo>
                  <a:cubicBezTo>
                    <a:pt x="7496" y="1510423"/>
                    <a:pt x="489472" y="1439440"/>
                    <a:pt x="1109531" y="922233"/>
                  </a:cubicBezTo>
                  <a:cubicBezTo>
                    <a:pt x="1712496" y="419280"/>
                    <a:pt x="1898301" y="26962"/>
                    <a:pt x="1910614" y="0"/>
                  </a:cubicBezTo>
                  <a:cubicBezTo>
                    <a:pt x="1898912" y="26621"/>
                    <a:pt x="1731873" y="407813"/>
                    <a:pt x="1661303" y="678351"/>
                  </a:cubicBezTo>
                  <a:cubicBezTo>
                    <a:pt x="1588146" y="958812"/>
                    <a:pt x="1481447" y="1392814"/>
                    <a:pt x="1798487" y="1469997"/>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BB2BC3F3-3287-424C-B117-5470D70B5389}"/>
                </a:ext>
              </a:extLst>
            </p:cNvPr>
            <p:cNvSpPr/>
            <p:nvPr/>
          </p:nvSpPr>
          <p:spPr>
            <a:xfrm>
              <a:off x="9756189" y="3958684"/>
              <a:ext cx="261013" cy="350425"/>
            </a:xfrm>
            <a:custGeom>
              <a:avLst/>
              <a:gdLst>
                <a:gd name="connsiteX0" fmla="*/ 259601 w 261013"/>
                <a:gd name="connsiteY0" fmla="*/ 0 h 350425"/>
                <a:gd name="connsiteX1" fmla="*/ 16869 w 261013"/>
                <a:gd name="connsiteY1" fmla="*/ 267411 h 350425"/>
                <a:gd name="connsiteX2" fmla="*/ 220182 w 261013"/>
                <a:gd name="connsiteY2" fmla="*/ 249095 h 350425"/>
                <a:gd name="connsiteX3" fmla="*/ 259601 w 261013"/>
                <a:gd name="connsiteY3" fmla="*/ 0 h 350425"/>
              </a:gdLst>
              <a:ahLst/>
              <a:cxnLst>
                <a:cxn ang="0">
                  <a:pos x="connsiteX0" y="connsiteY0"/>
                </a:cxn>
                <a:cxn ang="0">
                  <a:pos x="connsiteX1" y="connsiteY1"/>
                </a:cxn>
                <a:cxn ang="0">
                  <a:pos x="connsiteX2" y="connsiteY2"/>
                </a:cxn>
                <a:cxn ang="0">
                  <a:pos x="connsiteX3" y="connsiteY3"/>
                </a:cxn>
              </a:cxnLst>
              <a:rect l="l" t="t" r="r" b="b"/>
              <a:pathLst>
                <a:path w="261013" h="350425">
                  <a:moveTo>
                    <a:pt x="259601" y="0"/>
                  </a:moveTo>
                  <a:cubicBezTo>
                    <a:pt x="259601" y="0"/>
                    <a:pt x="97468" y="122714"/>
                    <a:pt x="16869" y="267411"/>
                  </a:cubicBezTo>
                  <a:cubicBezTo>
                    <a:pt x="-63730" y="412108"/>
                    <a:pt x="167840" y="342420"/>
                    <a:pt x="220182" y="249095"/>
                  </a:cubicBezTo>
                  <a:cubicBezTo>
                    <a:pt x="272525" y="155770"/>
                    <a:pt x="259601" y="0"/>
                    <a:pt x="259601" y="0"/>
                  </a:cubicBezTo>
                  <a:close/>
                </a:path>
              </a:pathLst>
            </a:custGeom>
            <a:solidFill>
              <a:schemeClr val="accent2"/>
            </a:solidFill>
            <a:ln w="1796"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BA04F483-932E-4821-B870-1B4043DC37A7}"/>
                </a:ext>
              </a:extLst>
            </p:cNvPr>
            <p:cNvSpPr/>
            <p:nvPr/>
          </p:nvSpPr>
          <p:spPr>
            <a:xfrm>
              <a:off x="7163832" y="4119001"/>
              <a:ext cx="435755" cy="653078"/>
            </a:xfrm>
            <a:custGeom>
              <a:avLst/>
              <a:gdLst>
                <a:gd name="connsiteX0" fmla="*/ 435749 w 435755"/>
                <a:gd name="connsiteY0" fmla="*/ 0 h 653078"/>
                <a:gd name="connsiteX1" fmla="*/ 290513 w 435755"/>
                <a:gd name="connsiteY1" fmla="*/ 448777 h 653078"/>
                <a:gd name="connsiteX2" fmla="*/ 4 w 435755"/>
                <a:gd name="connsiteY2" fmla="*/ 653078 h 653078"/>
                <a:gd name="connsiteX3" fmla="*/ 102676 w 435755"/>
                <a:gd name="connsiteY3" fmla="*/ 327051 h 653078"/>
                <a:gd name="connsiteX4" fmla="*/ 435749 w 435755"/>
                <a:gd name="connsiteY4" fmla="*/ 0 h 65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55" h="653078">
                  <a:moveTo>
                    <a:pt x="435749" y="0"/>
                  </a:moveTo>
                  <a:cubicBezTo>
                    <a:pt x="435749" y="0"/>
                    <a:pt x="439128" y="259359"/>
                    <a:pt x="290513" y="448777"/>
                  </a:cubicBezTo>
                  <a:cubicBezTo>
                    <a:pt x="141897" y="638195"/>
                    <a:pt x="4" y="653078"/>
                    <a:pt x="4" y="653078"/>
                  </a:cubicBezTo>
                  <a:cubicBezTo>
                    <a:pt x="4" y="653078"/>
                    <a:pt x="-2243" y="472000"/>
                    <a:pt x="102676" y="327051"/>
                  </a:cubicBezTo>
                  <a:cubicBezTo>
                    <a:pt x="207595" y="182103"/>
                    <a:pt x="435749" y="0"/>
                    <a:pt x="435749" y="0"/>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330E11D7-86C7-473B-B462-CF300BFD1B5D}"/>
                </a:ext>
              </a:extLst>
            </p:cNvPr>
            <p:cNvSpPr/>
            <p:nvPr/>
          </p:nvSpPr>
          <p:spPr>
            <a:xfrm>
              <a:off x="9018584" y="4238793"/>
              <a:ext cx="1502668" cy="1423398"/>
            </a:xfrm>
            <a:custGeom>
              <a:avLst/>
              <a:gdLst>
                <a:gd name="connsiteX0" fmla="*/ 0 w 1502668"/>
                <a:gd name="connsiteY0" fmla="*/ 1423399 h 1423398"/>
                <a:gd name="connsiteX1" fmla="*/ 868111 w 1502668"/>
                <a:gd name="connsiteY1" fmla="*/ 701782 h 1423398"/>
                <a:gd name="connsiteX2" fmla="*/ 1502406 w 1502668"/>
                <a:gd name="connsiteY2" fmla="*/ 154 h 1423398"/>
                <a:gd name="connsiteX3" fmla="*/ 751329 w 1502668"/>
                <a:gd name="connsiteY3" fmla="*/ 507780 h 1423398"/>
                <a:gd name="connsiteX4" fmla="*/ 0 w 1502668"/>
                <a:gd name="connsiteY4" fmla="*/ 1423399 h 14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68" h="1423398">
                  <a:moveTo>
                    <a:pt x="0" y="1423399"/>
                  </a:moveTo>
                  <a:cubicBezTo>
                    <a:pt x="0" y="1423399"/>
                    <a:pt x="427836" y="1141518"/>
                    <a:pt x="868111" y="701782"/>
                  </a:cubicBezTo>
                  <a:cubicBezTo>
                    <a:pt x="1308386" y="262047"/>
                    <a:pt x="1511016" y="-7377"/>
                    <a:pt x="1502406" y="154"/>
                  </a:cubicBezTo>
                  <a:cubicBezTo>
                    <a:pt x="1493796" y="7685"/>
                    <a:pt x="1218728" y="220309"/>
                    <a:pt x="751329" y="507780"/>
                  </a:cubicBezTo>
                  <a:cubicBezTo>
                    <a:pt x="283930" y="795251"/>
                    <a:pt x="71162" y="920644"/>
                    <a:pt x="0" y="1423399"/>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0278E763-B178-4D96-A60F-DDD8A5D14895}"/>
                </a:ext>
              </a:extLst>
            </p:cNvPr>
            <p:cNvSpPr/>
            <p:nvPr/>
          </p:nvSpPr>
          <p:spPr>
            <a:xfrm>
              <a:off x="10586544" y="3739569"/>
              <a:ext cx="344371" cy="157623"/>
            </a:xfrm>
            <a:custGeom>
              <a:avLst/>
              <a:gdLst>
                <a:gd name="connsiteX0" fmla="*/ 183954 w 344371"/>
                <a:gd name="connsiteY0" fmla="*/ 8954 h 157623"/>
                <a:gd name="connsiteX1" fmla="*/ 319502 w 344371"/>
                <a:gd name="connsiteY1" fmla="*/ 11560 h 157623"/>
                <a:gd name="connsiteX2" fmla="*/ 195620 w 344371"/>
                <a:gd name="connsiteY2" fmla="*/ 104149 h 157623"/>
                <a:gd name="connsiteX3" fmla="*/ 0 w 344371"/>
                <a:gd name="connsiteY3" fmla="*/ 157624 h 157623"/>
                <a:gd name="connsiteX4" fmla="*/ 183954 w 344371"/>
                <a:gd name="connsiteY4" fmla="*/ 8954 h 157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1" h="157623">
                  <a:moveTo>
                    <a:pt x="183954" y="8954"/>
                  </a:moveTo>
                  <a:cubicBezTo>
                    <a:pt x="187783" y="8954"/>
                    <a:pt x="270287" y="-12831"/>
                    <a:pt x="319502" y="11560"/>
                  </a:cubicBezTo>
                  <a:cubicBezTo>
                    <a:pt x="368717" y="35952"/>
                    <a:pt x="353402" y="67642"/>
                    <a:pt x="195620" y="104149"/>
                  </a:cubicBezTo>
                  <a:cubicBezTo>
                    <a:pt x="37819" y="140655"/>
                    <a:pt x="0" y="157624"/>
                    <a:pt x="0" y="157624"/>
                  </a:cubicBezTo>
                  <a:lnTo>
                    <a:pt x="183954" y="8954"/>
                  </a:lnTo>
                  <a:close/>
                </a:path>
              </a:pathLst>
            </a:custGeom>
            <a:solidFill>
              <a:schemeClr val="accent2"/>
            </a:solidFill>
            <a:ln w="1796"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51A0603B-D8A4-48D1-A4D4-228ACD4FAB89}"/>
                </a:ext>
              </a:extLst>
            </p:cNvPr>
            <p:cNvSpPr/>
            <p:nvPr/>
          </p:nvSpPr>
          <p:spPr>
            <a:xfrm>
              <a:off x="7591276" y="4117090"/>
              <a:ext cx="1848295" cy="630678"/>
            </a:xfrm>
            <a:custGeom>
              <a:avLst/>
              <a:gdLst>
                <a:gd name="connsiteX0" fmla="*/ 1848295 w 1848295"/>
                <a:gd name="connsiteY0" fmla="*/ 289796 h 630678"/>
                <a:gd name="connsiteX1" fmla="*/ 1759176 w 1848295"/>
                <a:gd name="connsiteY1" fmla="*/ 400844 h 630678"/>
                <a:gd name="connsiteX2" fmla="*/ 932155 w 1848295"/>
                <a:gd name="connsiteY2" fmla="*/ 618501 h 630678"/>
                <a:gd name="connsiteX3" fmla="*/ 363900 w 1848295"/>
                <a:gd name="connsiteY3" fmla="*/ 299466 h 630678"/>
                <a:gd name="connsiteX4" fmla="*/ 8250 w 1848295"/>
                <a:gd name="connsiteY4" fmla="*/ 18412 h 630678"/>
                <a:gd name="connsiteX5" fmla="*/ 4889 w 1848295"/>
                <a:gd name="connsiteY5" fmla="*/ 15590 h 630678"/>
                <a:gd name="connsiteX6" fmla="*/ 0 w 1848295"/>
                <a:gd name="connsiteY6" fmla="*/ 11474 h 630678"/>
                <a:gd name="connsiteX7" fmla="*/ 30719 w 1848295"/>
                <a:gd name="connsiteY7" fmla="*/ 4140 h 630678"/>
                <a:gd name="connsiteX8" fmla="*/ 784942 w 1848295"/>
                <a:gd name="connsiteY8" fmla="*/ 539034 h 630678"/>
                <a:gd name="connsiteX9" fmla="*/ 1848295 w 1848295"/>
                <a:gd name="connsiteY9" fmla="*/ 289796 h 63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295" h="630678">
                  <a:moveTo>
                    <a:pt x="1848295" y="289796"/>
                  </a:moveTo>
                  <a:lnTo>
                    <a:pt x="1759176" y="400844"/>
                  </a:lnTo>
                  <a:cubicBezTo>
                    <a:pt x="1759176" y="400844"/>
                    <a:pt x="1226439" y="563678"/>
                    <a:pt x="932155" y="618501"/>
                  </a:cubicBezTo>
                  <a:cubicBezTo>
                    <a:pt x="637890" y="673342"/>
                    <a:pt x="673408" y="538747"/>
                    <a:pt x="363900" y="299466"/>
                  </a:cubicBezTo>
                  <a:cubicBezTo>
                    <a:pt x="134937" y="122432"/>
                    <a:pt x="41414" y="46147"/>
                    <a:pt x="8250" y="18412"/>
                  </a:cubicBezTo>
                  <a:cubicBezTo>
                    <a:pt x="7046" y="17406"/>
                    <a:pt x="5932" y="16471"/>
                    <a:pt x="4889" y="15590"/>
                  </a:cubicBezTo>
                  <a:cubicBezTo>
                    <a:pt x="3020" y="14044"/>
                    <a:pt x="1402" y="12660"/>
                    <a:pt x="0" y="11474"/>
                  </a:cubicBezTo>
                  <a:cubicBezTo>
                    <a:pt x="6058" y="2882"/>
                    <a:pt x="16231" y="-5135"/>
                    <a:pt x="30719" y="4140"/>
                  </a:cubicBezTo>
                  <a:cubicBezTo>
                    <a:pt x="56117" y="20425"/>
                    <a:pt x="643606" y="465248"/>
                    <a:pt x="784942" y="539034"/>
                  </a:cubicBezTo>
                  <a:cubicBezTo>
                    <a:pt x="916338" y="607626"/>
                    <a:pt x="1733760" y="329358"/>
                    <a:pt x="1848295" y="289796"/>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FECBB2E9-B2D9-4764-9235-D4D696EB9CC8}"/>
                </a:ext>
              </a:extLst>
            </p:cNvPr>
            <p:cNvSpPr/>
            <p:nvPr/>
          </p:nvSpPr>
          <p:spPr>
            <a:xfrm>
              <a:off x="9793801" y="3792363"/>
              <a:ext cx="1173575" cy="689064"/>
            </a:xfrm>
            <a:custGeom>
              <a:avLst/>
              <a:gdLst>
                <a:gd name="connsiteX0" fmla="*/ 480538 w 1173575"/>
                <a:gd name="connsiteY0" fmla="*/ 166321 h 689064"/>
                <a:gd name="connsiteX1" fmla="*/ 810915 w 1173575"/>
                <a:gd name="connsiteY1" fmla="*/ 77741 h 689064"/>
                <a:gd name="connsiteX2" fmla="*/ 1173575 w 1173575"/>
                <a:gd name="connsiteY2" fmla="*/ 0 h 689064"/>
                <a:gd name="connsiteX3" fmla="*/ 779046 w 1173575"/>
                <a:gd name="connsiteY3" fmla="*/ 166321 h 689064"/>
                <a:gd name="connsiteX4" fmla="*/ 92894 w 1173575"/>
                <a:gd name="connsiteY4" fmla="*/ 558423 h 689064"/>
                <a:gd name="connsiteX5" fmla="*/ 0 w 1173575"/>
                <a:gd name="connsiteY5" fmla="*/ 689064 h 689064"/>
                <a:gd name="connsiteX6" fmla="*/ 360413 w 1173575"/>
                <a:gd name="connsiteY6" fmla="*/ 245482 h 689064"/>
                <a:gd name="connsiteX7" fmla="*/ 480538 w 1173575"/>
                <a:gd name="connsiteY7" fmla="*/ 166321 h 68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575" h="689064">
                  <a:moveTo>
                    <a:pt x="480538" y="166321"/>
                  </a:moveTo>
                  <a:cubicBezTo>
                    <a:pt x="480538" y="166321"/>
                    <a:pt x="468981" y="97118"/>
                    <a:pt x="810915" y="77741"/>
                  </a:cubicBezTo>
                  <a:cubicBezTo>
                    <a:pt x="1152832" y="58364"/>
                    <a:pt x="1173575" y="0"/>
                    <a:pt x="1173575" y="0"/>
                  </a:cubicBezTo>
                  <a:cubicBezTo>
                    <a:pt x="1173575" y="0"/>
                    <a:pt x="1128387" y="73283"/>
                    <a:pt x="779046" y="166321"/>
                  </a:cubicBezTo>
                  <a:cubicBezTo>
                    <a:pt x="429706" y="259358"/>
                    <a:pt x="185806" y="427800"/>
                    <a:pt x="92894" y="558423"/>
                  </a:cubicBezTo>
                  <a:cubicBezTo>
                    <a:pt x="-18" y="689046"/>
                    <a:pt x="0" y="689064"/>
                    <a:pt x="0" y="689064"/>
                  </a:cubicBezTo>
                  <a:cubicBezTo>
                    <a:pt x="0" y="689064"/>
                    <a:pt x="217172" y="312492"/>
                    <a:pt x="360413" y="245482"/>
                  </a:cubicBezTo>
                  <a:cubicBezTo>
                    <a:pt x="503636" y="178490"/>
                    <a:pt x="480538" y="166321"/>
                    <a:pt x="480538" y="166321"/>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6C30B1F5-37A7-4072-B15D-53F88BB1BC02}"/>
                </a:ext>
              </a:extLst>
            </p:cNvPr>
            <p:cNvSpPr/>
            <p:nvPr/>
          </p:nvSpPr>
          <p:spPr>
            <a:xfrm>
              <a:off x="8673068" y="4481409"/>
              <a:ext cx="1989293" cy="1571182"/>
            </a:xfrm>
            <a:custGeom>
              <a:avLst/>
              <a:gdLst>
                <a:gd name="connsiteX0" fmla="*/ 1473740 w 1989293"/>
                <a:gd name="connsiteY0" fmla="*/ 236818 h 1571182"/>
                <a:gd name="connsiteX1" fmla="*/ 1770180 w 1989293"/>
                <a:gd name="connsiteY1" fmla="*/ 41701 h 1571182"/>
                <a:gd name="connsiteX2" fmla="*/ 1989293 w 1989293"/>
                <a:gd name="connsiteY2" fmla="*/ 0 h 1571182"/>
                <a:gd name="connsiteX3" fmla="*/ 1542494 w 1989293"/>
                <a:gd name="connsiteY3" fmla="*/ 266351 h 1571182"/>
                <a:gd name="connsiteX4" fmla="*/ 147 w 1989293"/>
                <a:gd name="connsiteY4" fmla="*/ 1571142 h 1571182"/>
                <a:gd name="connsiteX5" fmla="*/ 1473740 w 1989293"/>
                <a:gd name="connsiteY5" fmla="*/ 236818 h 157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293" h="1571182">
                  <a:moveTo>
                    <a:pt x="1473740" y="236818"/>
                  </a:moveTo>
                  <a:cubicBezTo>
                    <a:pt x="1473740" y="236818"/>
                    <a:pt x="1606915" y="71773"/>
                    <a:pt x="1770180" y="41701"/>
                  </a:cubicBezTo>
                  <a:cubicBezTo>
                    <a:pt x="1933446" y="11630"/>
                    <a:pt x="1989293" y="0"/>
                    <a:pt x="1989293" y="0"/>
                  </a:cubicBezTo>
                  <a:cubicBezTo>
                    <a:pt x="1989293" y="0"/>
                    <a:pt x="1770180" y="31330"/>
                    <a:pt x="1542494" y="266351"/>
                  </a:cubicBezTo>
                  <a:cubicBezTo>
                    <a:pt x="1314807" y="501371"/>
                    <a:pt x="17331" y="1562550"/>
                    <a:pt x="147" y="1571142"/>
                  </a:cubicBezTo>
                  <a:cubicBezTo>
                    <a:pt x="-17037" y="1579734"/>
                    <a:pt x="1473740" y="236818"/>
                    <a:pt x="1473740" y="236818"/>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BA9F7BD0-A853-4294-B17B-AC6348DD9826}"/>
                </a:ext>
              </a:extLst>
            </p:cNvPr>
            <p:cNvSpPr/>
            <p:nvPr/>
          </p:nvSpPr>
          <p:spPr>
            <a:xfrm>
              <a:off x="7281229" y="5478396"/>
              <a:ext cx="1211537" cy="526916"/>
            </a:xfrm>
            <a:custGeom>
              <a:avLst/>
              <a:gdLst>
                <a:gd name="connsiteX0" fmla="*/ 230096 w 1211537"/>
                <a:gd name="connsiteY0" fmla="*/ 183 h 526916"/>
                <a:gd name="connsiteX1" fmla="*/ 1211538 w 1211537"/>
                <a:gd name="connsiteY1" fmla="*/ 526917 h 526916"/>
                <a:gd name="connsiteX2" fmla="*/ 230383 w 1211537"/>
                <a:gd name="connsiteY2" fmla="*/ 94155 h 526916"/>
                <a:gd name="connsiteX3" fmla="*/ 0 w 1211537"/>
                <a:gd name="connsiteY3" fmla="*/ 183796 h 526916"/>
                <a:gd name="connsiteX4" fmla="*/ 230096 w 1211537"/>
                <a:gd name="connsiteY4" fmla="*/ 183 h 52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37" h="526916">
                  <a:moveTo>
                    <a:pt x="230096" y="183"/>
                  </a:moveTo>
                  <a:lnTo>
                    <a:pt x="1211538" y="526917"/>
                  </a:lnTo>
                  <a:cubicBezTo>
                    <a:pt x="1211538" y="526917"/>
                    <a:pt x="410239" y="125144"/>
                    <a:pt x="230383" y="94155"/>
                  </a:cubicBezTo>
                  <a:cubicBezTo>
                    <a:pt x="50527" y="63149"/>
                    <a:pt x="0" y="183796"/>
                    <a:pt x="0" y="183796"/>
                  </a:cubicBezTo>
                  <a:cubicBezTo>
                    <a:pt x="0" y="183796"/>
                    <a:pt x="64943" y="-6719"/>
                    <a:pt x="230096" y="183"/>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2BD382ED-6BD3-4596-B0BE-21007A240B3F}"/>
                </a:ext>
              </a:extLst>
            </p:cNvPr>
            <p:cNvSpPr/>
            <p:nvPr/>
          </p:nvSpPr>
          <p:spPr>
            <a:xfrm>
              <a:off x="9190207" y="4184721"/>
              <a:ext cx="819183" cy="1067016"/>
            </a:xfrm>
            <a:custGeom>
              <a:avLst/>
              <a:gdLst>
                <a:gd name="connsiteX0" fmla="*/ 819184 w 819183"/>
                <a:gd name="connsiteY0" fmla="*/ 21710 h 1067016"/>
                <a:gd name="connsiteX1" fmla="*/ 482120 w 819183"/>
                <a:gd name="connsiteY1" fmla="*/ 374 h 1067016"/>
                <a:gd name="connsiteX2" fmla="*/ 0 w 819183"/>
                <a:gd name="connsiteY2" fmla="*/ 1067016 h 1067016"/>
                <a:gd name="connsiteX3" fmla="*/ 797722 w 819183"/>
                <a:gd name="connsiteY3" fmla="*/ 35101 h 1067016"/>
              </a:gdLst>
              <a:ahLst/>
              <a:cxnLst>
                <a:cxn ang="0">
                  <a:pos x="connsiteX0" y="connsiteY0"/>
                </a:cxn>
                <a:cxn ang="0">
                  <a:pos x="connsiteX1" y="connsiteY1"/>
                </a:cxn>
                <a:cxn ang="0">
                  <a:pos x="connsiteX2" y="connsiteY2"/>
                </a:cxn>
                <a:cxn ang="0">
                  <a:pos x="connsiteX3" y="connsiteY3"/>
                </a:cxn>
              </a:cxnLst>
              <a:rect l="l" t="t" r="r" b="b"/>
              <a:pathLst>
                <a:path w="819183" h="1067016">
                  <a:moveTo>
                    <a:pt x="819184" y="21710"/>
                  </a:moveTo>
                  <a:cubicBezTo>
                    <a:pt x="819184" y="21710"/>
                    <a:pt x="584523" y="23849"/>
                    <a:pt x="482120" y="374"/>
                  </a:cubicBezTo>
                  <a:cubicBezTo>
                    <a:pt x="379718" y="-23101"/>
                    <a:pt x="0" y="1067016"/>
                    <a:pt x="0" y="1067016"/>
                  </a:cubicBezTo>
                  <a:lnTo>
                    <a:pt x="797722" y="35101"/>
                  </a:lnTo>
                </a:path>
              </a:pathLst>
            </a:custGeom>
            <a:solidFill>
              <a:srgbClr val="8AD2FF"/>
            </a:solidFill>
            <a:ln w="1796"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0154BBF2-8F6C-4CAE-9ADC-D6059BC0DE25}"/>
                </a:ext>
              </a:extLst>
            </p:cNvPr>
            <p:cNvSpPr/>
            <p:nvPr/>
          </p:nvSpPr>
          <p:spPr>
            <a:xfrm>
              <a:off x="9754814" y="2721154"/>
              <a:ext cx="1089650" cy="1517757"/>
            </a:xfrm>
            <a:custGeom>
              <a:avLst/>
              <a:gdLst>
                <a:gd name="connsiteX0" fmla="*/ 1047680 w 1089650"/>
                <a:gd name="connsiteY0" fmla="*/ 1090694 h 1517757"/>
                <a:gd name="connsiteX1" fmla="*/ 657069 w 1089650"/>
                <a:gd name="connsiteY1" fmla="*/ 1238537 h 1517757"/>
                <a:gd name="connsiteX2" fmla="*/ 219041 w 1089650"/>
                <a:gd name="connsiteY2" fmla="*/ 1517758 h 1517757"/>
                <a:gd name="connsiteX3" fmla="*/ 237285 w 1089650"/>
                <a:gd name="connsiteY3" fmla="*/ 1209328 h 1517757"/>
                <a:gd name="connsiteX4" fmla="*/ 223535 w 1089650"/>
                <a:gd name="connsiteY4" fmla="*/ 1116434 h 1517757"/>
                <a:gd name="connsiteX5" fmla="*/ 105854 w 1089650"/>
                <a:gd name="connsiteY5" fmla="*/ 782229 h 1517757"/>
                <a:gd name="connsiteX6" fmla="*/ 0 w 1089650"/>
                <a:gd name="connsiteY6" fmla="*/ 773097 h 1517757"/>
                <a:gd name="connsiteX7" fmla="*/ 788896 w 1089650"/>
                <a:gd name="connsiteY7" fmla="*/ 11667 h 1517757"/>
                <a:gd name="connsiteX8" fmla="*/ 795799 w 1089650"/>
                <a:gd name="connsiteY8" fmla="*/ 8342 h 1517757"/>
                <a:gd name="connsiteX9" fmla="*/ 863833 w 1089650"/>
                <a:gd name="connsiteY9" fmla="*/ 6562 h 1517757"/>
                <a:gd name="connsiteX10" fmla="*/ 1035277 w 1089650"/>
                <a:gd name="connsiteY10" fmla="*/ 302463 h 1517757"/>
                <a:gd name="connsiteX11" fmla="*/ 1089651 w 1089650"/>
                <a:gd name="connsiteY11" fmla="*/ 526699 h 1517757"/>
                <a:gd name="connsiteX12" fmla="*/ 1033066 w 1089650"/>
                <a:gd name="connsiteY12" fmla="*/ 680024 h 1517757"/>
                <a:gd name="connsiteX13" fmla="*/ 1047680 w 1089650"/>
                <a:gd name="connsiteY13" fmla="*/ 1090694 h 15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50" h="1517757">
                  <a:moveTo>
                    <a:pt x="1047680" y="1090694"/>
                  </a:moveTo>
                  <a:cubicBezTo>
                    <a:pt x="1056793" y="1141797"/>
                    <a:pt x="965535" y="1132666"/>
                    <a:pt x="657069" y="1238537"/>
                  </a:cubicBezTo>
                  <a:cubicBezTo>
                    <a:pt x="351030" y="1343564"/>
                    <a:pt x="221054" y="1515079"/>
                    <a:pt x="219041" y="1517758"/>
                  </a:cubicBezTo>
                  <a:cubicBezTo>
                    <a:pt x="219580" y="1515007"/>
                    <a:pt x="248124" y="1370221"/>
                    <a:pt x="237285" y="1209328"/>
                  </a:cubicBezTo>
                  <a:cubicBezTo>
                    <a:pt x="235362" y="1180730"/>
                    <a:pt x="230419" y="1149131"/>
                    <a:pt x="223535" y="1116434"/>
                  </a:cubicBezTo>
                  <a:cubicBezTo>
                    <a:pt x="191342" y="963487"/>
                    <a:pt x="116387" y="786741"/>
                    <a:pt x="105854" y="782229"/>
                  </a:cubicBezTo>
                  <a:cubicBezTo>
                    <a:pt x="93092" y="776746"/>
                    <a:pt x="0" y="773097"/>
                    <a:pt x="0" y="773097"/>
                  </a:cubicBezTo>
                  <a:cubicBezTo>
                    <a:pt x="0" y="773097"/>
                    <a:pt x="593384" y="110223"/>
                    <a:pt x="788896" y="11667"/>
                  </a:cubicBezTo>
                  <a:cubicBezTo>
                    <a:pt x="791251" y="10481"/>
                    <a:pt x="793552" y="9366"/>
                    <a:pt x="795799" y="8342"/>
                  </a:cubicBezTo>
                  <a:cubicBezTo>
                    <a:pt x="819831" y="-2623"/>
                    <a:pt x="842533" y="-2317"/>
                    <a:pt x="863833" y="6562"/>
                  </a:cubicBezTo>
                  <a:cubicBezTo>
                    <a:pt x="939094" y="37946"/>
                    <a:pt x="996955" y="176334"/>
                    <a:pt x="1035277" y="302463"/>
                  </a:cubicBezTo>
                  <a:cubicBezTo>
                    <a:pt x="1070939" y="419893"/>
                    <a:pt x="1089651" y="526699"/>
                    <a:pt x="1089651" y="526699"/>
                  </a:cubicBezTo>
                  <a:cubicBezTo>
                    <a:pt x="1089651" y="526699"/>
                    <a:pt x="1084186" y="539479"/>
                    <a:pt x="1033066" y="680024"/>
                  </a:cubicBezTo>
                  <a:cubicBezTo>
                    <a:pt x="981964" y="820551"/>
                    <a:pt x="1038548" y="1039592"/>
                    <a:pt x="1047680" y="1090694"/>
                  </a:cubicBezTo>
                  <a:close/>
                </a:path>
              </a:pathLst>
            </a:custGeom>
            <a:solidFill>
              <a:srgbClr val="A34C57"/>
            </a:solidFill>
            <a:ln w="1796"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774D9CA6-A3B0-4F4B-94AD-0255CDF0289C}"/>
                </a:ext>
              </a:extLst>
            </p:cNvPr>
            <p:cNvSpPr/>
            <p:nvPr/>
          </p:nvSpPr>
          <p:spPr>
            <a:xfrm>
              <a:off x="9754814" y="2727473"/>
              <a:ext cx="1163347" cy="1110114"/>
            </a:xfrm>
            <a:custGeom>
              <a:avLst/>
              <a:gdLst>
                <a:gd name="connsiteX0" fmla="*/ 1163348 w 1163347"/>
                <a:gd name="connsiteY0" fmla="*/ 137714 h 1110114"/>
                <a:gd name="connsiteX1" fmla="*/ 1035277 w 1163347"/>
                <a:gd name="connsiteY1" fmla="*/ 296144 h 1110114"/>
                <a:gd name="connsiteX2" fmla="*/ 602300 w 1163347"/>
                <a:gd name="connsiteY2" fmla="*/ 457126 h 1110114"/>
                <a:gd name="connsiteX3" fmla="*/ 223535 w 1163347"/>
                <a:gd name="connsiteY3" fmla="*/ 1110115 h 1110114"/>
                <a:gd name="connsiteX4" fmla="*/ 105854 w 1163347"/>
                <a:gd name="connsiteY4" fmla="*/ 775910 h 1110114"/>
                <a:gd name="connsiteX5" fmla="*/ 0 w 1163347"/>
                <a:gd name="connsiteY5" fmla="*/ 766778 h 1110114"/>
                <a:gd name="connsiteX6" fmla="*/ 788896 w 1163347"/>
                <a:gd name="connsiteY6" fmla="*/ 5348 h 1110114"/>
                <a:gd name="connsiteX7" fmla="*/ 863833 w 1163347"/>
                <a:gd name="connsiteY7" fmla="*/ 243 h 1110114"/>
                <a:gd name="connsiteX8" fmla="*/ 1163348 w 1163347"/>
                <a:gd name="connsiteY8" fmla="*/ 137714 h 111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347" h="1110114">
                  <a:moveTo>
                    <a:pt x="1163348" y="137714"/>
                  </a:moveTo>
                  <a:cubicBezTo>
                    <a:pt x="1163348" y="137714"/>
                    <a:pt x="1156391" y="183586"/>
                    <a:pt x="1035277" y="296144"/>
                  </a:cubicBezTo>
                  <a:cubicBezTo>
                    <a:pt x="960574" y="365563"/>
                    <a:pt x="789076" y="332058"/>
                    <a:pt x="602300" y="457126"/>
                  </a:cubicBezTo>
                  <a:cubicBezTo>
                    <a:pt x="325146" y="642716"/>
                    <a:pt x="267591" y="971296"/>
                    <a:pt x="223535" y="1110115"/>
                  </a:cubicBezTo>
                  <a:cubicBezTo>
                    <a:pt x="191342" y="957167"/>
                    <a:pt x="116387" y="780421"/>
                    <a:pt x="105854" y="775910"/>
                  </a:cubicBezTo>
                  <a:cubicBezTo>
                    <a:pt x="93092" y="770427"/>
                    <a:pt x="0" y="766778"/>
                    <a:pt x="0" y="766778"/>
                  </a:cubicBezTo>
                  <a:cubicBezTo>
                    <a:pt x="0" y="766778"/>
                    <a:pt x="593384" y="103903"/>
                    <a:pt x="788896" y="5348"/>
                  </a:cubicBezTo>
                  <a:cubicBezTo>
                    <a:pt x="814708" y="836"/>
                    <a:pt x="839747" y="-638"/>
                    <a:pt x="863833" y="243"/>
                  </a:cubicBezTo>
                  <a:cubicBezTo>
                    <a:pt x="1039105" y="6624"/>
                    <a:pt x="1163348" y="137714"/>
                    <a:pt x="1163348" y="137714"/>
                  </a:cubicBezTo>
                  <a:close/>
                </a:path>
              </a:pathLst>
            </a:custGeom>
            <a:solidFill>
              <a:srgbClr val="A34C57"/>
            </a:solidFill>
            <a:ln w="1796"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CDE6A44C-DE2F-4228-B348-DB5352326292}"/>
                </a:ext>
              </a:extLst>
            </p:cNvPr>
            <p:cNvSpPr/>
            <p:nvPr/>
          </p:nvSpPr>
          <p:spPr>
            <a:xfrm>
              <a:off x="9256647" y="2357179"/>
              <a:ext cx="1536098" cy="1157866"/>
            </a:xfrm>
            <a:custGeom>
              <a:avLst/>
              <a:gdLst>
                <a:gd name="connsiteX0" fmla="*/ 108077 w 1536098"/>
                <a:gd name="connsiteY0" fmla="*/ 530549 h 1157866"/>
                <a:gd name="connsiteX1" fmla="*/ 158299 w 1536098"/>
                <a:gd name="connsiteY1" fmla="*/ 531807 h 1157866"/>
                <a:gd name="connsiteX2" fmla="*/ 199731 w 1536098"/>
                <a:gd name="connsiteY2" fmla="*/ 599590 h 1157866"/>
                <a:gd name="connsiteX3" fmla="*/ 188424 w 1536098"/>
                <a:gd name="connsiteY3" fmla="*/ 701273 h 1157866"/>
                <a:gd name="connsiteX4" fmla="*/ 208502 w 1536098"/>
                <a:gd name="connsiteY4" fmla="*/ 725126 h 1157866"/>
                <a:gd name="connsiteX5" fmla="*/ 167070 w 1536098"/>
                <a:gd name="connsiteY5" fmla="*/ 766558 h 1157866"/>
                <a:gd name="connsiteX6" fmla="*/ 200971 w 1536098"/>
                <a:gd name="connsiteY6" fmla="*/ 858193 h 1157866"/>
                <a:gd name="connsiteX7" fmla="*/ 217292 w 1536098"/>
                <a:gd name="connsiteY7" fmla="*/ 1104233 h 1157866"/>
                <a:gd name="connsiteX8" fmla="*/ 745787 w 1536098"/>
                <a:gd name="connsiteY8" fmla="*/ 1065317 h 1157866"/>
                <a:gd name="connsiteX9" fmla="*/ 1094768 w 1536098"/>
                <a:gd name="connsiteY9" fmla="*/ 669889 h 1157866"/>
                <a:gd name="connsiteX10" fmla="*/ 1075931 w 1536098"/>
                <a:gd name="connsiteY10" fmla="*/ 566948 h 1157866"/>
                <a:gd name="connsiteX11" fmla="*/ 1126152 w 1536098"/>
                <a:gd name="connsiteY11" fmla="*/ 653568 h 1157866"/>
                <a:gd name="connsiteX12" fmla="*/ 1327003 w 1536098"/>
                <a:gd name="connsiteY12" fmla="*/ 509213 h 1157866"/>
                <a:gd name="connsiteX13" fmla="*/ 1516565 w 1536098"/>
                <a:gd name="connsiteY13" fmla="*/ 271963 h 1157866"/>
                <a:gd name="connsiteX14" fmla="*/ 1535402 w 1536098"/>
                <a:gd name="connsiteY14" fmla="*/ 96223 h 1157866"/>
                <a:gd name="connsiteX15" fmla="*/ 477154 w 1536098"/>
                <a:gd name="connsiteY15" fmla="*/ 86176 h 1157866"/>
                <a:gd name="connsiteX16" fmla="*/ 120 w 1536098"/>
                <a:gd name="connsiteY16" fmla="*/ 443946 h 1157866"/>
                <a:gd name="connsiteX17" fmla="*/ 108077 w 1536098"/>
                <a:gd name="connsiteY17" fmla="*/ 530549 h 11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098" h="1157866">
                  <a:moveTo>
                    <a:pt x="108077" y="530549"/>
                  </a:moveTo>
                  <a:cubicBezTo>
                    <a:pt x="108077" y="530549"/>
                    <a:pt x="126915" y="535564"/>
                    <a:pt x="158299" y="531807"/>
                  </a:cubicBezTo>
                  <a:cubicBezTo>
                    <a:pt x="189683" y="528050"/>
                    <a:pt x="216052" y="536822"/>
                    <a:pt x="199731" y="599590"/>
                  </a:cubicBezTo>
                  <a:cubicBezTo>
                    <a:pt x="183410" y="662358"/>
                    <a:pt x="173361" y="676163"/>
                    <a:pt x="188424" y="701273"/>
                  </a:cubicBezTo>
                  <a:cubicBezTo>
                    <a:pt x="203487" y="726384"/>
                    <a:pt x="208502" y="725126"/>
                    <a:pt x="208502" y="725126"/>
                  </a:cubicBezTo>
                  <a:cubicBezTo>
                    <a:pt x="208502" y="725126"/>
                    <a:pt x="172103" y="717594"/>
                    <a:pt x="167070" y="766558"/>
                  </a:cubicBezTo>
                  <a:cubicBezTo>
                    <a:pt x="162055" y="815521"/>
                    <a:pt x="208502" y="809248"/>
                    <a:pt x="200971" y="858193"/>
                  </a:cubicBezTo>
                  <a:cubicBezTo>
                    <a:pt x="193439" y="907157"/>
                    <a:pt x="145734" y="1016372"/>
                    <a:pt x="217292" y="1104233"/>
                  </a:cubicBezTo>
                  <a:cubicBezTo>
                    <a:pt x="288850" y="1192111"/>
                    <a:pt x="546195" y="1167000"/>
                    <a:pt x="745787" y="1065317"/>
                  </a:cubicBezTo>
                  <a:cubicBezTo>
                    <a:pt x="945379" y="963633"/>
                    <a:pt x="1111089" y="702532"/>
                    <a:pt x="1094768" y="669889"/>
                  </a:cubicBezTo>
                  <a:cubicBezTo>
                    <a:pt x="1078447" y="637247"/>
                    <a:pt x="1075931" y="566948"/>
                    <a:pt x="1075931" y="566948"/>
                  </a:cubicBezTo>
                  <a:cubicBezTo>
                    <a:pt x="1075931" y="566948"/>
                    <a:pt x="1062126" y="651052"/>
                    <a:pt x="1126152" y="653568"/>
                  </a:cubicBezTo>
                  <a:cubicBezTo>
                    <a:pt x="1190178" y="656085"/>
                    <a:pt x="1315714" y="517984"/>
                    <a:pt x="1327003" y="509213"/>
                  </a:cubicBezTo>
                  <a:cubicBezTo>
                    <a:pt x="1338309" y="500423"/>
                    <a:pt x="1491454" y="423850"/>
                    <a:pt x="1516565" y="271963"/>
                  </a:cubicBezTo>
                  <a:cubicBezTo>
                    <a:pt x="1541676" y="120076"/>
                    <a:pt x="1535402" y="96223"/>
                    <a:pt x="1535402" y="96223"/>
                  </a:cubicBezTo>
                  <a:cubicBezTo>
                    <a:pt x="1535402" y="96223"/>
                    <a:pt x="720694" y="-113417"/>
                    <a:pt x="477154" y="86176"/>
                  </a:cubicBezTo>
                  <a:cubicBezTo>
                    <a:pt x="233613" y="285768"/>
                    <a:pt x="-6153" y="392484"/>
                    <a:pt x="120" y="443946"/>
                  </a:cubicBezTo>
                  <a:cubicBezTo>
                    <a:pt x="6394" y="495390"/>
                    <a:pt x="108077" y="530549"/>
                    <a:pt x="108077" y="530549"/>
                  </a:cubicBezTo>
                  <a:close/>
                </a:path>
              </a:pathLst>
            </a:custGeom>
            <a:solidFill>
              <a:srgbClr val="A34C57"/>
            </a:solidFill>
            <a:ln w="1796"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4A638F52-DC87-4520-AA56-8244670693E8}"/>
                </a:ext>
              </a:extLst>
            </p:cNvPr>
            <p:cNvSpPr/>
            <p:nvPr/>
          </p:nvSpPr>
          <p:spPr>
            <a:xfrm>
              <a:off x="6263575" y="2440262"/>
              <a:ext cx="1336003" cy="2177971"/>
            </a:xfrm>
            <a:custGeom>
              <a:avLst/>
              <a:gdLst>
                <a:gd name="connsiteX0" fmla="*/ 1334927 w 1336003"/>
                <a:gd name="connsiteY0" fmla="*/ 1684078 h 2177971"/>
                <a:gd name="connsiteX1" fmla="*/ 856384 w 1336003"/>
                <a:gd name="connsiteY1" fmla="*/ 1113576 h 2177971"/>
                <a:gd name="connsiteX2" fmla="*/ 718427 w 1336003"/>
                <a:gd name="connsiteY2" fmla="*/ 645225 h 2177971"/>
                <a:gd name="connsiteX3" fmla="*/ 537906 w 1336003"/>
                <a:gd name="connsiteY3" fmla="*/ 377850 h 2177971"/>
                <a:gd name="connsiteX4" fmla="*/ 273946 w 1336003"/>
                <a:gd name="connsiteY4" fmla="*/ 50888 h 2177971"/>
                <a:gd name="connsiteX5" fmla="*/ 181987 w 1336003"/>
                <a:gd name="connsiteY5" fmla="*/ 108785 h 2177971"/>
                <a:gd name="connsiteX6" fmla="*/ 382945 w 1336003"/>
                <a:gd name="connsiteY6" fmla="*/ 447682 h 2177971"/>
                <a:gd name="connsiteX7" fmla="*/ 453101 w 1336003"/>
                <a:gd name="connsiteY7" fmla="*/ 595794 h 2177971"/>
                <a:gd name="connsiteX8" fmla="*/ 459554 w 1336003"/>
                <a:gd name="connsiteY8" fmla="*/ 611144 h 2177971"/>
                <a:gd name="connsiteX9" fmla="*/ 449057 w 1336003"/>
                <a:gd name="connsiteY9" fmla="*/ 605914 h 2177971"/>
                <a:gd name="connsiteX10" fmla="*/ 448320 w 1336003"/>
                <a:gd name="connsiteY10" fmla="*/ 605554 h 2177971"/>
                <a:gd name="connsiteX11" fmla="*/ 239884 w 1336003"/>
                <a:gd name="connsiteY11" fmla="*/ 560078 h 2177971"/>
                <a:gd name="connsiteX12" fmla="*/ 101945 w 1336003"/>
                <a:gd name="connsiteY12" fmla="*/ 713367 h 2177971"/>
                <a:gd name="connsiteX13" fmla="*/ 4863 w 1336003"/>
                <a:gd name="connsiteY13" fmla="*/ 735494 h 2177971"/>
                <a:gd name="connsiteX14" fmla="*/ 52550 w 1336003"/>
                <a:gd name="connsiteY14" fmla="*/ 834266 h 2177971"/>
                <a:gd name="connsiteX15" fmla="*/ 4971 w 1336003"/>
                <a:gd name="connsiteY15" fmla="*/ 895991 h 2177971"/>
                <a:gd name="connsiteX16" fmla="*/ 4863 w 1336003"/>
                <a:gd name="connsiteY16" fmla="*/ 907513 h 2177971"/>
                <a:gd name="connsiteX17" fmla="*/ 118967 w 1336003"/>
                <a:gd name="connsiteY17" fmla="*/ 916015 h 2177971"/>
                <a:gd name="connsiteX18" fmla="*/ 120136 w 1336003"/>
                <a:gd name="connsiteY18" fmla="*/ 917381 h 2177971"/>
                <a:gd name="connsiteX19" fmla="*/ 413592 w 1336003"/>
                <a:gd name="connsiteY19" fmla="*/ 1249807 h 2177971"/>
                <a:gd name="connsiteX20" fmla="*/ 660530 w 1336003"/>
                <a:gd name="connsiteY20" fmla="*/ 1409909 h 2177971"/>
                <a:gd name="connsiteX21" fmla="*/ 1091404 w 1336003"/>
                <a:gd name="connsiteY21" fmla="*/ 2177972 h 2177971"/>
                <a:gd name="connsiteX22" fmla="*/ 1302572 w 1336003"/>
                <a:gd name="connsiteY22" fmla="*/ 1861202 h 2177971"/>
                <a:gd name="connsiteX23" fmla="*/ 1334927 w 1336003"/>
                <a:gd name="connsiteY23" fmla="*/ 1684078 h 2177971"/>
                <a:gd name="connsiteX24" fmla="*/ 388050 w 1336003"/>
                <a:gd name="connsiteY24" fmla="*/ 941557 h 2177971"/>
                <a:gd name="connsiteX25" fmla="*/ 279051 w 1336003"/>
                <a:gd name="connsiteY25" fmla="*/ 841078 h 2177971"/>
                <a:gd name="connsiteX26" fmla="*/ 279536 w 1336003"/>
                <a:gd name="connsiteY26" fmla="*/ 841114 h 2177971"/>
                <a:gd name="connsiteX27" fmla="*/ 389758 w 1336003"/>
                <a:gd name="connsiteY27" fmla="*/ 853013 h 2177971"/>
                <a:gd name="connsiteX28" fmla="*/ 424683 w 1336003"/>
                <a:gd name="connsiteY28" fmla="*/ 866171 h 2177971"/>
                <a:gd name="connsiteX29" fmla="*/ 388050 w 1336003"/>
                <a:gd name="connsiteY29" fmla="*/ 941557 h 21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6003" h="2177971">
                  <a:moveTo>
                    <a:pt x="1334927" y="1684078"/>
                  </a:moveTo>
                  <a:cubicBezTo>
                    <a:pt x="1334927" y="1684078"/>
                    <a:pt x="939823" y="1331557"/>
                    <a:pt x="856384" y="1113576"/>
                  </a:cubicBezTo>
                  <a:cubicBezTo>
                    <a:pt x="772927" y="895560"/>
                    <a:pt x="769529" y="720180"/>
                    <a:pt x="718427" y="645225"/>
                  </a:cubicBezTo>
                  <a:cubicBezTo>
                    <a:pt x="667343" y="570306"/>
                    <a:pt x="611135" y="502181"/>
                    <a:pt x="537906" y="377850"/>
                  </a:cubicBezTo>
                  <a:cubicBezTo>
                    <a:pt x="464677" y="253536"/>
                    <a:pt x="355695" y="156472"/>
                    <a:pt x="273946" y="50888"/>
                  </a:cubicBezTo>
                  <a:cubicBezTo>
                    <a:pt x="192197" y="-54714"/>
                    <a:pt x="144509" y="23638"/>
                    <a:pt x="181987" y="108785"/>
                  </a:cubicBezTo>
                  <a:cubicBezTo>
                    <a:pt x="219446" y="193913"/>
                    <a:pt x="319926" y="319935"/>
                    <a:pt x="382945" y="447682"/>
                  </a:cubicBezTo>
                  <a:cubicBezTo>
                    <a:pt x="424018" y="530941"/>
                    <a:pt x="444096" y="575123"/>
                    <a:pt x="453101" y="595794"/>
                  </a:cubicBezTo>
                  <a:cubicBezTo>
                    <a:pt x="457703" y="606345"/>
                    <a:pt x="459410" y="610767"/>
                    <a:pt x="459554" y="611144"/>
                  </a:cubicBezTo>
                  <a:cubicBezTo>
                    <a:pt x="459230" y="610983"/>
                    <a:pt x="455456" y="609023"/>
                    <a:pt x="449057" y="605914"/>
                  </a:cubicBezTo>
                  <a:cubicBezTo>
                    <a:pt x="448823" y="605788"/>
                    <a:pt x="448571" y="605680"/>
                    <a:pt x="448320" y="605554"/>
                  </a:cubicBezTo>
                  <a:cubicBezTo>
                    <a:pt x="409548" y="586681"/>
                    <a:pt x="281603" y="528442"/>
                    <a:pt x="239884" y="560078"/>
                  </a:cubicBezTo>
                  <a:cubicBezTo>
                    <a:pt x="190489" y="597555"/>
                    <a:pt x="101945" y="713367"/>
                    <a:pt x="101945" y="713367"/>
                  </a:cubicBezTo>
                  <a:cubicBezTo>
                    <a:pt x="101945" y="713367"/>
                    <a:pt x="28698" y="682702"/>
                    <a:pt x="4863" y="735494"/>
                  </a:cubicBezTo>
                  <a:cubicBezTo>
                    <a:pt x="-18971" y="788286"/>
                    <a:pt x="52550" y="834266"/>
                    <a:pt x="52550" y="834266"/>
                  </a:cubicBezTo>
                  <a:cubicBezTo>
                    <a:pt x="52550" y="834266"/>
                    <a:pt x="9752" y="861875"/>
                    <a:pt x="4971" y="895991"/>
                  </a:cubicBezTo>
                  <a:cubicBezTo>
                    <a:pt x="4414" y="899766"/>
                    <a:pt x="4360" y="903612"/>
                    <a:pt x="4863" y="907513"/>
                  </a:cubicBezTo>
                  <a:cubicBezTo>
                    <a:pt x="9968" y="946662"/>
                    <a:pt x="64468" y="960287"/>
                    <a:pt x="118967" y="916015"/>
                  </a:cubicBezTo>
                  <a:cubicBezTo>
                    <a:pt x="118967" y="916015"/>
                    <a:pt x="119363" y="916482"/>
                    <a:pt x="120136" y="917381"/>
                  </a:cubicBezTo>
                  <a:cubicBezTo>
                    <a:pt x="137158" y="937243"/>
                    <a:pt x="335384" y="1168327"/>
                    <a:pt x="413592" y="1249807"/>
                  </a:cubicBezTo>
                  <a:cubicBezTo>
                    <a:pt x="495342" y="1334954"/>
                    <a:pt x="566863" y="1309412"/>
                    <a:pt x="660530" y="1409909"/>
                  </a:cubicBezTo>
                  <a:cubicBezTo>
                    <a:pt x="754197" y="1510370"/>
                    <a:pt x="1091404" y="2177972"/>
                    <a:pt x="1091404" y="2177972"/>
                  </a:cubicBezTo>
                  <a:cubicBezTo>
                    <a:pt x="1091404" y="2177972"/>
                    <a:pt x="1260008" y="1978721"/>
                    <a:pt x="1302572" y="1861202"/>
                  </a:cubicBezTo>
                  <a:cubicBezTo>
                    <a:pt x="1345155" y="1743701"/>
                    <a:pt x="1334927" y="1684078"/>
                    <a:pt x="1334927" y="1684078"/>
                  </a:cubicBezTo>
                  <a:close/>
                  <a:moveTo>
                    <a:pt x="388050" y="941557"/>
                  </a:moveTo>
                  <a:cubicBezTo>
                    <a:pt x="343760" y="941557"/>
                    <a:pt x="279051" y="841078"/>
                    <a:pt x="279051" y="841078"/>
                  </a:cubicBezTo>
                  <a:cubicBezTo>
                    <a:pt x="279051" y="841078"/>
                    <a:pt x="279213" y="841096"/>
                    <a:pt x="279536" y="841114"/>
                  </a:cubicBezTo>
                  <a:cubicBezTo>
                    <a:pt x="283832" y="841581"/>
                    <a:pt x="316906" y="845086"/>
                    <a:pt x="389758" y="853013"/>
                  </a:cubicBezTo>
                  <a:cubicBezTo>
                    <a:pt x="405971" y="854775"/>
                    <a:pt x="417313" y="859592"/>
                    <a:pt x="424683" y="866171"/>
                  </a:cubicBezTo>
                  <a:cubicBezTo>
                    <a:pt x="452903" y="891228"/>
                    <a:pt x="423155" y="941557"/>
                    <a:pt x="388050" y="941557"/>
                  </a:cubicBezTo>
                  <a:close/>
                </a:path>
              </a:pathLst>
            </a:custGeom>
            <a:solidFill>
              <a:srgbClr val="A34C57"/>
            </a:solidFill>
            <a:ln w="1796"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64222AF4-2B65-4141-B125-59EFF74F15F1}"/>
                </a:ext>
              </a:extLst>
            </p:cNvPr>
            <p:cNvSpPr/>
            <p:nvPr/>
          </p:nvSpPr>
          <p:spPr>
            <a:xfrm>
              <a:off x="6268092" y="3287865"/>
              <a:ext cx="119501" cy="95985"/>
            </a:xfrm>
            <a:custGeom>
              <a:avLst/>
              <a:gdLst>
                <a:gd name="connsiteX0" fmla="*/ 119501 w 119501"/>
                <a:gd name="connsiteY0" fmla="*/ 65716 h 95985"/>
                <a:gd name="connsiteX1" fmla="*/ 115619 w 119501"/>
                <a:gd name="connsiteY1" fmla="*/ 69778 h 95985"/>
                <a:gd name="connsiteX2" fmla="*/ 114450 w 119501"/>
                <a:gd name="connsiteY2" fmla="*/ 68412 h 95985"/>
                <a:gd name="connsiteX3" fmla="*/ 346 w 119501"/>
                <a:gd name="connsiteY3" fmla="*/ 59910 h 95985"/>
                <a:gd name="connsiteX4" fmla="*/ 454 w 119501"/>
                <a:gd name="connsiteY4" fmla="*/ 48388 h 95985"/>
                <a:gd name="connsiteX5" fmla="*/ 20064 w 119501"/>
                <a:gd name="connsiteY5" fmla="*/ 43715 h 95985"/>
                <a:gd name="connsiteX6" fmla="*/ 68956 w 119501"/>
                <a:gd name="connsiteY6" fmla="*/ 0 h 95985"/>
                <a:gd name="connsiteX7" fmla="*/ 119501 w 119501"/>
                <a:gd name="connsiteY7" fmla="*/ 65716 h 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1" h="95985">
                  <a:moveTo>
                    <a:pt x="119501" y="65716"/>
                  </a:moveTo>
                  <a:lnTo>
                    <a:pt x="115619" y="69778"/>
                  </a:lnTo>
                  <a:cubicBezTo>
                    <a:pt x="114846" y="68879"/>
                    <a:pt x="114450" y="68412"/>
                    <a:pt x="114450" y="68412"/>
                  </a:cubicBezTo>
                  <a:cubicBezTo>
                    <a:pt x="59951" y="112684"/>
                    <a:pt x="5451" y="99059"/>
                    <a:pt x="346" y="59910"/>
                  </a:cubicBezTo>
                  <a:cubicBezTo>
                    <a:pt x="-157" y="56010"/>
                    <a:pt x="-103" y="52163"/>
                    <a:pt x="454" y="48388"/>
                  </a:cubicBezTo>
                  <a:cubicBezTo>
                    <a:pt x="6835" y="47472"/>
                    <a:pt x="13396" y="45944"/>
                    <a:pt x="20064" y="43715"/>
                  </a:cubicBezTo>
                  <a:cubicBezTo>
                    <a:pt x="79669" y="23745"/>
                    <a:pt x="69333" y="809"/>
                    <a:pt x="68956" y="0"/>
                  </a:cubicBezTo>
                  <a:lnTo>
                    <a:pt x="119501" y="65716"/>
                  </a:lnTo>
                  <a:close/>
                </a:path>
              </a:pathLst>
            </a:custGeom>
            <a:solidFill>
              <a:srgbClr val="A34C57"/>
            </a:solidFill>
            <a:ln w="1796"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7EE4C531-3814-435C-8035-D69B3AFE8169}"/>
                </a:ext>
              </a:extLst>
            </p:cNvPr>
            <p:cNvSpPr/>
            <p:nvPr/>
          </p:nvSpPr>
          <p:spPr>
            <a:xfrm>
              <a:off x="6557419" y="3000430"/>
              <a:ext cx="3905" cy="26117"/>
            </a:xfrm>
            <a:custGeom>
              <a:avLst/>
              <a:gdLst>
                <a:gd name="connsiteX0" fmla="*/ 0 w 3905"/>
                <a:gd name="connsiteY0" fmla="*/ 26117 h 26117"/>
                <a:gd name="connsiteX1" fmla="*/ 3901 w 3905"/>
                <a:gd name="connsiteY1" fmla="*/ 0 h 26117"/>
                <a:gd name="connsiteX2" fmla="*/ 0 w 3905"/>
                <a:gd name="connsiteY2" fmla="*/ 26117 h 26117"/>
              </a:gdLst>
              <a:ahLst/>
              <a:cxnLst>
                <a:cxn ang="0">
                  <a:pos x="connsiteX0" y="connsiteY0"/>
                </a:cxn>
                <a:cxn ang="0">
                  <a:pos x="connsiteX1" y="connsiteY1"/>
                </a:cxn>
                <a:cxn ang="0">
                  <a:pos x="connsiteX2" y="connsiteY2"/>
                </a:cxn>
              </a:cxnLst>
              <a:rect l="l" t="t" r="r" b="b"/>
              <a:pathLst>
                <a:path w="3905" h="26117">
                  <a:moveTo>
                    <a:pt x="0" y="26117"/>
                  </a:moveTo>
                  <a:cubicBezTo>
                    <a:pt x="2139" y="11450"/>
                    <a:pt x="3901" y="0"/>
                    <a:pt x="3901" y="0"/>
                  </a:cubicBezTo>
                  <a:cubicBezTo>
                    <a:pt x="3901" y="0"/>
                    <a:pt x="4206" y="9994"/>
                    <a:pt x="0" y="26117"/>
                  </a:cubicBezTo>
                  <a:close/>
                </a:path>
              </a:pathLst>
            </a:custGeom>
            <a:solidFill>
              <a:srgbClr val="A34C57"/>
            </a:solidFill>
            <a:ln w="1796"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D68E9CDE-5D15-49FB-B31B-406479443E4E}"/>
                </a:ext>
              </a:extLst>
            </p:cNvPr>
            <p:cNvSpPr/>
            <p:nvPr/>
          </p:nvSpPr>
          <p:spPr>
            <a:xfrm>
              <a:off x="6459613" y="3026547"/>
              <a:ext cx="292316" cy="279885"/>
            </a:xfrm>
            <a:custGeom>
              <a:avLst/>
              <a:gdLst>
                <a:gd name="connsiteX0" fmla="*/ 257063 w 292316"/>
                <a:gd name="connsiteY0" fmla="*/ 35033 h 279885"/>
                <a:gd name="connsiteX1" fmla="*/ 216512 w 292316"/>
                <a:gd name="connsiteY1" fmla="*/ 111066 h 279885"/>
                <a:gd name="connsiteX2" fmla="*/ 253019 w 292316"/>
                <a:gd name="connsiteY2" fmla="*/ 19628 h 279885"/>
                <a:gd name="connsiteX3" fmla="*/ 256973 w 292316"/>
                <a:gd name="connsiteY3" fmla="*/ 9706 h 279885"/>
                <a:gd name="connsiteX4" fmla="*/ 252282 w 292316"/>
                <a:gd name="connsiteY4" fmla="*/ 19269 h 279885"/>
                <a:gd name="connsiteX5" fmla="*/ 197693 w 292316"/>
                <a:gd name="connsiteY5" fmla="*/ 91222 h 279885"/>
                <a:gd name="connsiteX6" fmla="*/ 90329 w 292316"/>
                <a:gd name="connsiteY6" fmla="*/ 55668 h 279885"/>
                <a:gd name="connsiteX7" fmla="*/ 97807 w 292316"/>
                <a:gd name="connsiteY7" fmla="*/ 0 h 279885"/>
                <a:gd name="connsiteX8" fmla="*/ 59035 w 292316"/>
                <a:gd name="connsiteY8" fmla="*/ 72726 h 279885"/>
                <a:gd name="connsiteX9" fmla="*/ 6 w 292316"/>
                <a:gd name="connsiteY9" fmla="*/ 126057 h 279885"/>
                <a:gd name="connsiteX10" fmla="*/ 49400 w 292316"/>
                <a:gd name="connsiteY10" fmla="*/ 209550 h 279885"/>
                <a:gd name="connsiteX11" fmla="*/ 83499 w 292316"/>
                <a:gd name="connsiteY11" fmla="*/ 254829 h 279885"/>
                <a:gd name="connsiteX12" fmla="*/ 193720 w 292316"/>
                <a:gd name="connsiteY12" fmla="*/ 266728 h 279885"/>
                <a:gd name="connsiteX13" fmla="*/ 228645 w 292316"/>
                <a:gd name="connsiteY13" fmla="*/ 279886 h 279885"/>
                <a:gd name="connsiteX14" fmla="*/ 262402 w 292316"/>
                <a:gd name="connsiteY14" fmla="*/ 244817 h 279885"/>
                <a:gd name="connsiteX15" fmla="*/ 286578 w 292316"/>
                <a:gd name="connsiteY15" fmla="*/ 211384 h 279885"/>
                <a:gd name="connsiteX16" fmla="*/ 257063 w 292316"/>
                <a:gd name="connsiteY16" fmla="*/ 35033 h 279885"/>
                <a:gd name="connsiteX17" fmla="*/ 200533 w 292316"/>
                <a:gd name="connsiteY17" fmla="*/ 140994 h 279885"/>
                <a:gd name="connsiteX18" fmla="*/ 197693 w 292316"/>
                <a:gd name="connsiteY18" fmla="*/ 178688 h 279885"/>
                <a:gd name="connsiteX19" fmla="*/ 110227 w 292316"/>
                <a:gd name="connsiteY19" fmla="*/ 177268 h 279885"/>
                <a:gd name="connsiteX20" fmla="*/ 49077 w 292316"/>
                <a:gd name="connsiteY20" fmla="*/ 121797 h 279885"/>
                <a:gd name="connsiteX21" fmla="*/ 74673 w 292316"/>
                <a:gd name="connsiteY21" fmla="*/ 111839 h 279885"/>
                <a:gd name="connsiteX22" fmla="*/ 122324 w 292316"/>
                <a:gd name="connsiteY22" fmla="*/ 114679 h 279885"/>
                <a:gd name="connsiteX23" fmla="*/ 212306 w 292316"/>
                <a:gd name="connsiteY23" fmla="*/ 118921 h 279885"/>
                <a:gd name="connsiteX24" fmla="*/ 200533 w 292316"/>
                <a:gd name="connsiteY24" fmla="*/ 140994 h 2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316" h="279885">
                  <a:moveTo>
                    <a:pt x="257063" y="35033"/>
                  </a:moveTo>
                  <a:lnTo>
                    <a:pt x="216512" y="111066"/>
                  </a:lnTo>
                  <a:lnTo>
                    <a:pt x="253019" y="19628"/>
                  </a:lnTo>
                  <a:lnTo>
                    <a:pt x="256973" y="9706"/>
                  </a:lnTo>
                  <a:cubicBezTo>
                    <a:pt x="256596" y="10533"/>
                    <a:pt x="254942" y="14074"/>
                    <a:pt x="252282" y="19269"/>
                  </a:cubicBezTo>
                  <a:cubicBezTo>
                    <a:pt x="242665" y="38250"/>
                    <a:pt x="219873" y="79305"/>
                    <a:pt x="197693" y="91222"/>
                  </a:cubicBezTo>
                  <a:cubicBezTo>
                    <a:pt x="168537" y="106860"/>
                    <a:pt x="88190" y="76986"/>
                    <a:pt x="90329" y="55668"/>
                  </a:cubicBezTo>
                  <a:cubicBezTo>
                    <a:pt x="91533" y="43607"/>
                    <a:pt x="95002" y="19071"/>
                    <a:pt x="97807" y="0"/>
                  </a:cubicBezTo>
                  <a:cubicBezTo>
                    <a:pt x="93043" y="18262"/>
                    <a:pt x="82474" y="44398"/>
                    <a:pt x="59035" y="72726"/>
                  </a:cubicBezTo>
                  <a:cubicBezTo>
                    <a:pt x="14943" y="126057"/>
                    <a:pt x="6" y="126057"/>
                    <a:pt x="6" y="126057"/>
                  </a:cubicBezTo>
                  <a:cubicBezTo>
                    <a:pt x="6" y="126057"/>
                    <a:pt x="-1594" y="136303"/>
                    <a:pt x="49400" y="209550"/>
                  </a:cubicBezTo>
                  <a:cubicBezTo>
                    <a:pt x="63133" y="229269"/>
                    <a:pt x="74367" y="243936"/>
                    <a:pt x="83499" y="254829"/>
                  </a:cubicBezTo>
                  <a:cubicBezTo>
                    <a:pt x="87795" y="255296"/>
                    <a:pt x="120868" y="258801"/>
                    <a:pt x="193720" y="266728"/>
                  </a:cubicBezTo>
                  <a:cubicBezTo>
                    <a:pt x="209933" y="268490"/>
                    <a:pt x="221275" y="273307"/>
                    <a:pt x="228645" y="279886"/>
                  </a:cubicBezTo>
                  <a:lnTo>
                    <a:pt x="262402" y="244817"/>
                  </a:lnTo>
                  <a:cubicBezTo>
                    <a:pt x="262402" y="244817"/>
                    <a:pt x="263822" y="242678"/>
                    <a:pt x="286578" y="211384"/>
                  </a:cubicBezTo>
                  <a:cubicBezTo>
                    <a:pt x="309334" y="180108"/>
                    <a:pt x="257063" y="35033"/>
                    <a:pt x="257063" y="35033"/>
                  </a:cubicBezTo>
                  <a:close/>
                  <a:moveTo>
                    <a:pt x="200533" y="140994"/>
                  </a:moveTo>
                  <a:cubicBezTo>
                    <a:pt x="200533" y="140994"/>
                    <a:pt x="200533" y="143834"/>
                    <a:pt x="197693" y="178688"/>
                  </a:cubicBezTo>
                  <a:cubicBezTo>
                    <a:pt x="194852" y="213523"/>
                    <a:pt x="142941" y="236279"/>
                    <a:pt x="110227" y="177268"/>
                  </a:cubicBezTo>
                  <a:cubicBezTo>
                    <a:pt x="77513" y="118238"/>
                    <a:pt x="49077" y="121797"/>
                    <a:pt x="49077" y="121797"/>
                  </a:cubicBezTo>
                  <a:lnTo>
                    <a:pt x="74673" y="111839"/>
                  </a:lnTo>
                  <a:cubicBezTo>
                    <a:pt x="74673" y="111839"/>
                    <a:pt x="74673" y="111839"/>
                    <a:pt x="122324" y="114679"/>
                  </a:cubicBezTo>
                  <a:cubicBezTo>
                    <a:pt x="165625" y="117268"/>
                    <a:pt x="205440" y="118688"/>
                    <a:pt x="212306" y="118921"/>
                  </a:cubicBezTo>
                  <a:lnTo>
                    <a:pt x="200533" y="140994"/>
                  </a:lnTo>
                  <a:close/>
                </a:path>
              </a:pathLst>
            </a:custGeom>
            <a:solidFill>
              <a:srgbClr val="A34C57"/>
            </a:solidFill>
            <a:ln w="1796"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D96249EF-31DB-4BD2-8DD7-62D23A359543}"/>
                </a:ext>
              </a:extLst>
            </p:cNvPr>
            <p:cNvSpPr/>
            <p:nvPr/>
          </p:nvSpPr>
          <p:spPr>
            <a:xfrm>
              <a:off x="10173741" y="2936134"/>
              <a:ext cx="10616" cy="5252"/>
            </a:xfrm>
            <a:custGeom>
              <a:avLst/>
              <a:gdLst>
                <a:gd name="connsiteX0" fmla="*/ 2330 w 10616"/>
                <a:gd name="connsiteY0" fmla="*/ 2822 h 5252"/>
                <a:gd name="connsiteX1" fmla="*/ 10617 w 10616"/>
                <a:gd name="connsiteY1" fmla="*/ 0 h 5252"/>
                <a:gd name="connsiteX2" fmla="*/ 2330 w 10616"/>
                <a:gd name="connsiteY2" fmla="*/ 2822 h 5252"/>
              </a:gdLst>
              <a:ahLst/>
              <a:cxnLst>
                <a:cxn ang="0">
                  <a:pos x="connsiteX0" y="connsiteY0"/>
                </a:cxn>
                <a:cxn ang="0">
                  <a:pos x="connsiteX1" y="connsiteY1"/>
                </a:cxn>
                <a:cxn ang="0">
                  <a:pos x="connsiteX2" y="connsiteY2"/>
                </a:cxn>
              </a:cxnLst>
              <a:rect l="l" t="t" r="r" b="b"/>
              <a:pathLst>
                <a:path w="10616" h="5252">
                  <a:moveTo>
                    <a:pt x="2330" y="2822"/>
                  </a:moveTo>
                  <a:lnTo>
                    <a:pt x="10617" y="0"/>
                  </a:lnTo>
                  <a:cubicBezTo>
                    <a:pt x="9879" y="413"/>
                    <a:pt x="-5795" y="9473"/>
                    <a:pt x="2330" y="2822"/>
                  </a:cubicBezTo>
                  <a:close/>
                </a:path>
              </a:pathLst>
            </a:custGeom>
            <a:solidFill>
              <a:srgbClr val="A34C57"/>
            </a:solidFill>
            <a:ln w="1796"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8F1735E5-F66F-4543-BCB0-9301B87DEBE9}"/>
                </a:ext>
              </a:extLst>
            </p:cNvPr>
            <p:cNvSpPr/>
            <p:nvPr/>
          </p:nvSpPr>
          <p:spPr>
            <a:xfrm>
              <a:off x="9617592" y="2490064"/>
              <a:ext cx="597065" cy="322043"/>
            </a:xfrm>
            <a:custGeom>
              <a:avLst/>
              <a:gdLst>
                <a:gd name="connsiteX0" fmla="*/ 544693 w 597065"/>
                <a:gd name="connsiteY0" fmla="*/ 31804 h 322043"/>
                <a:gd name="connsiteX1" fmla="*/ 574567 w 597065"/>
                <a:gd name="connsiteY1" fmla="*/ 314602 h 322043"/>
                <a:gd name="connsiteX2" fmla="*/ 573147 w 597065"/>
                <a:gd name="connsiteY2" fmla="*/ 322043 h 322043"/>
                <a:gd name="connsiteX3" fmla="*/ 487965 w 597065"/>
                <a:gd name="connsiteY3" fmla="*/ 168323 h 322043"/>
                <a:gd name="connsiteX4" fmla="*/ 300092 w 597065"/>
                <a:gd name="connsiteY4" fmla="*/ 192607 h 322043"/>
                <a:gd name="connsiteX5" fmla="*/ 3 w 597065"/>
                <a:gd name="connsiteY5" fmla="*/ 322043 h 322043"/>
                <a:gd name="connsiteX6" fmla="*/ 125449 w 597065"/>
                <a:gd name="connsiteY6" fmla="*/ 88694 h 322043"/>
                <a:gd name="connsiteX7" fmla="*/ 544693 w 597065"/>
                <a:gd name="connsiteY7" fmla="*/ 31804 h 32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65" h="322043">
                  <a:moveTo>
                    <a:pt x="544693" y="31804"/>
                  </a:moveTo>
                  <a:cubicBezTo>
                    <a:pt x="641397" y="216693"/>
                    <a:pt x="574567" y="314602"/>
                    <a:pt x="574567" y="314602"/>
                  </a:cubicBezTo>
                  <a:lnTo>
                    <a:pt x="573147" y="322043"/>
                  </a:lnTo>
                  <a:cubicBezTo>
                    <a:pt x="573147" y="322043"/>
                    <a:pt x="579133" y="202457"/>
                    <a:pt x="487965" y="168323"/>
                  </a:cubicBezTo>
                  <a:cubicBezTo>
                    <a:pt x="396796" y="134189"/>
                    <a:pt x="349864" y="115908"/>
                    <a:pt x="300092" y="192607"/>
                  </a:cubicBezTo>
                  <a:cubicBezTo>
                    <a:pt x="250320" y="269305"/>
                    <a:pt x="3" y="322043"/>
                    <a:pt x="3" y="322043"/>
                  </a:cubicBezTo>
                  <a:cubicBezTo>
                    <a:pt x="3" y="322043"/>
                    <a:pt x="-2262" y="246549"/>
                    <a:pt x="125449" y="88694"/>
                  </a:cubicBezTo>
                  <a:cubicBezTo>
                    <a:pt x="253160" y="-69160"/>
                    <a:pt x="544693" y="31804"/>
                    <a:pt x="544693" y="31804"/>
                  </a:cubicBezTo>
                  <a:close/>
                </a:path>
              </a:pathLst>
            </a:custGeom>
            <a:solidFill>
              <a:srgbClr val="A34C57"/>
            </a:solidFill>
            <a:ln w="1796" cap="flat">
              <a:noFill/>
              <a:prstDash val="solid"/>
              <a:miter/>
            </a:ln>
          </p:spPr>
          <p:txBody>
            <a:bodyPr rtlCol="0" anchor="ctr"/>
            <a:lstStyle/>
            <a:p>
              <a:endParaRPr lang="en-US"/>
            </a:p>
          </p:txBody>
        </p:sp>
        <p:sp>
          <p:nvSpPr>
            <p:cNvPr id="1120" name="Freeform: Shape 1119">
              <a:extLst>
                <a:ext uri="{FF2B5EF4-FFF2-40B4-BE49-F238E27FC236}">
                  <a16:creationId xmlns="" xmlns:a16="http://schemas.microsoft.com/office/drawing/2014/main" id="{0B4F7225-208E-4AA9-99E8-7C247A7AE17E}"/>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1" name="Freeform: Shape 1120">
              <a:extLst>
                <a:ext uri="{FF2B5EF4-FFF2-40B4-BE49-F238E27FC236}">
                  <a16:creationId xmlns="" xmlns:a16="http://schemas.microsoft.com/office/drawing/2014/main" id="{A5A75A2A-DD0A-44D0-895C-7579B093AD37}"/>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2" name="Freeform: Shape 1121">
              <a:extLst>
                <a:ext uri="{FF2B5EF4-FFF2-40B4-BE49-F238E27FC236}">
                  <a16:creationId xmlns="" xmlns:a16="http://schemas.microsoft.com/office/drawing/2014/main" id="{CE774CB9-0279-4072-80A1-BDAC11A44AFA}"/>
                </a:ext>
              </a:extLst>
            </p:cNvPr>
            <p:cNvSpPr/>
            <p:nvPr/>
          </p:nvSpPr>
          <p:spPr>
            <a:xfrm>
              <a:off x="8593777" y="1872259"/>
              <a:ext cx="2688949" cy="1067694"/>
            </a:xfrm>
            <a:custGeom>
              <a:avLst/>
              <a:gdLst>
                <a:gd name="connsiteX0" fmla="*/ 2688950 w 2688949"/>
                <a:gd name="connsiteY0" fmla="*/ 556590 h 1067694"/>
                <a:gd name="connsiteX1" fmla="*/ 2678578 w 2688949"/>
                <a:gd name="connsiteY1" fmla="*/ 613858 h 1067694"/>
                <a:gd name="connsiteX2" fmla="*/ 2612934 w 2688949"/>
                <a:gd name="connsiteY2" fmla="*/ 896781 h 1067694"/>
                <a:gd name="connsiteX3" fmla="*/ 2341946 w 2688949"/>
                <a:gd name="connsiteY3" fmla="*/ 848033 h 1067694"/>
                <a:gd name="connsiteX4" fmla="*/ 2312773 w 2688949"/>
                <a:gd name="connsiteY4" fmla="*/ 819292 h 1067694"/>
                <a:gd name="connsiteX5" fmla="*/ 2093391 w 2688949"/>
                <a:gd name="connsiteY5" fmla="*/ 728141 h 1067694"/>
                <a:gd name="connsiteX6" fmla="*/ 1915009 w 2688949"/>
                <a:gd name="connsiteY6" fmla="*/ 702797 h 1067694"/>
                <a:gd name="connsiteX7" fmla="*/ 1881072 w 2688949"/>
                <a:gd name="connsiteY7" fmla="*/ 701628 h 1067694"/>
                <a:gd name="connsiteX8" fmla="*/ 1463122 w 2688949"/>
                <a:gd name="connsiteY8" fmla="*/ 687285 h 1067694"/>
                <a:gd name="connsiteX9" fmla="*/ 1424728 w 2688949"/>
                <a:gd name="connsiteY9" fmla="*/ 685972 h 1067694"/>
                <a:gd name="connsiteX10" fmla="*/ 1402924 w 2688949"/>
                <a:gd name="connsiteY10" fmla="*/ 685218 h 1067694"/>
                <a:gd name="connsiteX11" fmla="*/ 1346717 w 2688949"/>
                <a:gd name="connsiteY11" fmla="*/ 683294 h 1067694"/>
                <a:gd name="connsiteX12" fmla="*/ 1336004 w 2688949"/>
                <a:gd name="connsiteY12" fmla="*/ 715469 h 1067694"/>
                <a:gd name="connsiteX13" fmla="*/ 1010444 w 2688949"/>
                <a:gd name="connsiteY13" fmla="*/ 948440 h 1067694"/>
                <a:gd name="connsiteX14" fmla="*/ 843746 w 2688949"/>
                <a:gd name="connsiteY14" fmla="*/ 971826 h 1067694"/>
                <a:gd name="connsiteX15" fmla="*/ 840834 w 2688949"/>
                <a:gd name="connsiteY15" fmla="*/ 922107 h 1067694"/>
                <a:gd name="connsiteX16" fmla="*/ 739905 w 2688949"/>
                <a:gd name="connsiteY16" fmla="*/ 945133 h 1067694"/>
                <a:gd name="connsiteX17" fmla="*/ 708270 w 2688949"/>
                <a:gd name="connsiteY17" fmla="*/ 952341 h 1067694"/>
                <a:gd name="connsiteX18" fmla="*/ 734369 w 2688949"/>
                <a:gd name="connsiteY18" fmla="*/ 991364 h 1067694"/>
                <a:gd name="connsiteX19" fmla="*/ 775514 w 2688949"/>
                <a:gd name="connsiteY19" fmla="*/ 1017643 h 1067694"/>
                <a:gd name="connsiteX20" fmla="*/ 344675 w 2688949"/>
                <a:gd name="connsiteY20" fmla="*/ 1039087 h 1067694"/>
                <a:gd name="connsiteX21" fmla="*/ 331410 w 2688949"/>
                <a:gd name="connsiteY21" fmla="*/ 1020717 h 1067694"/>
                <a:gd name="connsiteX22" fmla="*/ 324202 w 2688949"/>
                <a:gd name="connsiteY22" fmla="*/ 1007901 h 1067694"/>
                <a:gd name="connsiteX23" fmla="*/ 264760 w 2688949"/>
                <a:gd name="connsiteY23" fmla="*/ 1009842 h 1067694"/>
                <a:gd name="connsiteX24" fmla="*/ 247198 w 2688949"/>
                <a:gd name="connsiteY24" fmla="*/ 1064432 h 1067694"/>
                <a:gd name="connsiteX25" fmla="*/ 203555 w 2688949"/>
                <a:gd name="connsiteY25" fmla="*/ 1063228 h 1067694"/>
                <a:gd name="connsiteX26" fmla="*/ 136078 w 2688949"/>
                <a:gd name="connsiteY26" fmla="*/ 1025445 h 1067694"/>
                <a:gd name="connsiteX27" fmla="*/ 35688 w 2688949"/>
                <a:gd name="connsiteY27" fmla="*/ 895792 h 1067694"/>
                <a:gd name="connsiteX28" fmla="*/ 32992 w 2688949"/>
                <a:gd name="connsiteY28" fmla="*/ 890723 h 1067694"/>
                <a:gd name="connsiteX29" fmla="*/ 19619 w 2688949"/>
                <a:gd name="connsiteY29" fmla="*/ 856787 h 1067694"/>
                <a:gd name="connsiteX30" fmla="*/ 4484 w 2688949"/>
                <a:gd name="connsiteY30" fmla="*/ 792473 h 1067694"/>
                <a:gd name="connsiteX31" fmla="*/ 9374 w 2688949"/>
                <a:gd name="connsiteY31" fmla="*/ 242714 h 1067694"/>
                <a:gd name="connsiteX32" fmla="*/ 24958 w 2688949"/>
                <a:gd name="connsiteY32" fmla="*/ 215428 h 1067694"/>
                <a:gd name="connsiteX33" fmla="*/ 26414 w 2688949"/>
                <a:gd name="connsiteY33" fmla="*/ 203097 h 1067694"/>
                <a:gd name="connsiteX34" fmla="*/ 26432 w 2688949"/>
                <a:gd name="connsiteY34" fmla="*/ 202936 h 1067694"/>
                <a:gd name="connsiteX35" fmla="*/ 34718 w 2688949"/>
                <a:gd name="connsiteY35" fmla="*/ 165710 h 1067694"/>
                <a:gd name="connsiteX36" fmla="*/ 136078 w 2688949"/>
                <a:gd name="connsiteY36" fmla="*/ 74074 h 1067694"/>
                <a:gd name="connsiteX37" fmla="*/ 179793 w 2688949"/>
                <a:gd name="connsiteY37" fmla="*/ 68412 h 1067694"/>
                <a:gd name="connsiteX38" fmla="*/ 238426 w 2688949"/>
                <a:gd name="connsiteY38" fmla="*/ 75063 h 1067694"/>
                <a:gd name="connsiteX39" fmla="*/ 255970 w 2688949"/>
                <a:gd name="connsiteY39" fmla="*/ 108190 h 1067694"/>
                <a:gd name="connsiteX40" fmla="*/ 309607 w 2688949"/>
                <a:gd name="connsiteY40" fmla="*/ 109682 h 1067694"/>
                <a:gd name="connsiteX41" fmla="*/ 323124 w 2688949"/>
                <a:gd name="connsiteY41" fmla="*/ 110060 h 1067694"/>
                <a:gd name="connsiteX42" fmla="*/ 326161 w 2688949"/>
                <a:gd name="connsiteY42" fmla="*/ 110150 h 1067694"/>
                <a:gd name="connsiteX43" fmla="*/ 332003 w 2688949"/>
                <a:gd name="connsiteY43" fmla="*/ 70192 h 1067694"/>
                <a:gd name="connsiteX44" fmla="*/ 768701 w 2688949"/>
                <a:gd name="connsiteY44" fmla="*/ 128664 h 1067694"/>
                <a:gd name="connsiteX45" fmla="*/ 768539 w 2688949"/>
                <a:gd name="connsiteY45" fmla="*/ 126561 h 1067694"/>
                <a:gd name="connsiteX46" fmla="*/ 783315 w 2688949"/>
                <a:gd name="connsiteY46" fmla="*/ 97477 h 1067694"/>
                <a:gd name="connsiteX47" fmla="*/ 936352 w 2688949"/>
                <a:gd name="connsiteY47" fmla="*/ 4871 h 1067694"/>
                <a:gd name="connsiteX48" fmla="*/ 979240 w 2688949"/>
                <a:gd name="connsiteY48" fmla="*/ 0 h 1067694"/>
                <a:gd name="connsiteX49" fmla="*/ 984111 w 2688949"/>
                <a:gd name="connsiteY49" fmla="*/ 162 h 1067694"/>
                <a:gd name="connsiteX50" fmla="*/ 1202487 w 2688949"/>
                <a:gd name="connsiteY50" fmla="*/ 27232 h 1067694"/>
                <a:gd name="connsiteX51" fmla="*/ 1565075 w 2688949"/>
                <a:gd name="connsiteY51" fmla="*/ 143295 h 1067694"/>
                <a:gd name="connsiteX52" fmla="*/ 1665500 w 2688949"/>
                <a:gd name="connsiteY52" fmla="*/ 192600 h 1067694"/>
                <a:gd name="connsiteX53" fmla="*/ 2085589 w 2688949"/>
                <a:gd name="connsiteY53" fmla="*/ 269029 h 1067694"/>
                <a:gd name="connsiteX54" fmla="*/ 2204996 w 2688949"/>
                <a:gd name="connsiteY54" fmla="*/ 283013 h 1067694"/>
                <a:gd name="connsiteX55" fmla="*/ 2676278 w 2688949"/>
                <a:gd name="connsiteY55" fmla="*/ 496158 h 1067694"/>
                <a:gd name="connsiteX56" fmla="*/ 2688950 w 2688949"/>
                <a:gd name="connsiteY56" fmla="*/ 556590 h 106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8949" h="1067694">
                  <a:moveTo>
                    <a:pt x="2688950" y="556590"/>
                  </a:moveTo>
                  <a:cubicBezTo>
                    <a:pt x="2688950" y="556590"/>
                    <a:pt x="2684887" y="579687"/>
                    <a:pt x="2678578" y="613858"/>
                  </a:cubicBezTo>
                  <a:cubicBezTo>
                    <a:pt x="2661304" y="707219"/>
                    <a:pt x="2627206" y="883210"/>
                    <a:pt x="2612934" y="896781"/>
                  </a:cubicBezTo>
                  <a:cubicBezTo>
                    <a:pt x="2593432" y="915295"/>
                    <a:pt x="2429681" y="949411"/>
                    <a:pt x="2341946" y="848033"/>
                  </a:cubicBezTo>
                  <a:cubicBezTo>
                    <a:pt x="2332905" y="837590"/>
                    <a:pt x="2323108" y="828027"/>
                    <a:pt x="2312773" y="819292"/>
                  </a:cubicBezTo>
                  <a:cubicBezTo>
                    <a:pt x="2222791" y="743042"/>
                    <a:pt x="2093391" y="728141"/>
                    <a:pt x="2093391" y="728141"/>
                  </a:cubicBezTo>
                  <a:lnTo>
                    <a:pt x="1915009" y="702797"/>
                  </a:lnTo>
                  <a:lnTo>
                    <a:pt x="1881072" y="701628"/>
                  </a:lnTo>
                  <a:lnTo>
                    <a:pt x="1463122" y="687285"/>
                  </a:lnTo>
                  <a:lnTo>
                    <a:pt x="1424728" y="685972"/>
                  </a:lnTo>
                  <a:lnTo>
                    <a:pt x="1402924" y="685218"/>
                  </a:lnTo>
                  <a:lnTo>
                    <a:pt x="1346717" y="683294"/>
                  </a:lnTo>
                  <a:lnTo>
                    <a:pt x="1336004" y="715469"/>
                  </a:lnTo>
                  <a:cubicBezTo>
                    <a:pt x="1270701" y="868507"/>
                    <a:pt x="1122535" y="931868"/>
                    <a:pt x="1010444" y="948440"/>
                  </a:cubicBezTo>
                  <a:cubicBezTo>
                    <a:pt x="898335" y="965013"/>
                    <a:pt x="862278" y="996199"/>
                    <a:pt x="843746" y="971826"/>
                  </a:cubicBezTo>
                  <a:cubicBezTo>
                    <a:pt x="825232" y="947452"/>
                    <a:pt x="840834" y="922107"/>
                    <a:pt x="840834" y="922107"/>
                  </a:cubicBezTo>
                  <a:lnTo>
                    <a:pt x="739905" y="945133"/>
                  </a:lnTo>
                  <a:lnTo>
                    <a:pt x="708270" y="952341"/>
                  </a:lnTo>
                  <a:cubicBezTo>
                    <a:pt x="715801" y="969219"/>
                    <a:pt x="725112" y="981892"/>
                    <a:pt x="734369" y="991364"/>
                  </a:cubicBezTo>
                  <a:cubicBezTo>
                    <a:pt x="755040" y="1012521"/>
                    <a:pt x="775514" y="1017643"/>
                    <a:pt x="775514" y="1017643"/>
                  </a:cubicBezTo>
                  <a:cubicBezTo>
                    <a:pt x="775514" y="1017643"/>
                    <a:pt x="349547" y="1041029"/>
                    <a:pt x="344675" y="1039087"/>
                  </a:cubicBezTo>
                  <a:cubicBezTo>
                    <a:pt x="342015" y="1038027"/>
                    <a:pt x="336173" y="1028842"/>
                    <a:pt x="331410" y="1020717"/>
                  </a:cubicBezTo>
                  <a:cubicBezTo>
                    <a:pt x="327420" y="1013941"/>
                    <a:pt x="324202" y="1007901"/>
                    <a:pt x="324202" y="1007901"/>
                  </a:cubicBezTo>
                  <a:cubicBezTo>
                    <a:pt x="321290" y="1007901"/>
                    <a:pt x="264760" y="1009842"/>
                    <a:pt x="264760" y="1009842"/>
                  </a:cubicBezTo>
                  <a:cubicBezTo>
                    <a:pt x="264760" y="1009842"/>
                    <a:pt x="263771" y="1057601"/>
                    <a:pt x="247198" y="1064432"/>
                  </a:cubicBezTo>
                  <a:cubicBezTo>
                    <a:pt x="238175" y="1068135"/>
                    <a:pt x="224262" y="1069824"/>
                    <a:pt x="203555" y="1063228"/>
                  </a:cubicBezTo>
                  <a:cubicBezTo>
                    <a:pt x="186210" y="1057691"/>
                    <a:pt x="164083" y="1046331"/>
                    <a:pt x="136078" y="1025445"/>
                  </a:cubicBezTo>
                  <a:cubicBezTo>
                    <a:pt x="74676" y="979627"/>
                    <a:pt x="35688" y="895792"/>
                    <a:pt x="35688" y="895792"/>
                  </a:cubicBezTo>
                  <a:cubicBezTo>
                    <a:pt x="35688" y="895792"/>
                    <a:pt x="34682" y="894139"/>
                    <a:pt x="32992" y="890723"/>
                  </a:cubicBezTo>
                  <a:cubicBezTo>
                    <a:pt x="30045" y="884810"/>
                    <a:pt x="25030" y="873629"/>
                    <a:pt x="19619" y="856787"/>
                  </a:cubicBezTo>
                  <a:cubicBezTo>
                    <a:pt x="14442" y="840664"/>
                    <a:pt x="8906" y="819345"/>
                    <a:pt x="4484" y="792473"/>
                  </a:cubicBezTo>
                  <a:cubicBezTo>
                    <a:pt x="-7199" y="721311"/>
                    <a:pt x="7414" y="284631"/>
                    <a:pt x="9374" y="242714"/>
                  </a:cubicBezTo>
                  <a:cubicBezTo>
                    <a:pt x="11315" y="200797"/>
                    <a:pt x="24958" y="215428"/>
                    <a:pt x="24958" y="215428"/>
                  </a:cubicBezTo>
                  <a:cubicBezTo>
                    <a:pt x="24958" y="215428"/>
                    <a:pt x="25335" y="210593"/>
                    <a:pt x="26414" y="203097"/>
                  </a:cubicBezTo>
                  <a:cubicBezTo>
                    <a:pt x="26432" y="202989"/>
                    <a:pt x="26432" y="202936"/>
                    <a:pt x="26432" y="202936"/>
                  </a:cubicBezTo>
                  <a:cubicBezTo>
                    <a:pt x="27815" y="193301"/>
                    <a:pt x="30350" y="179353"/>
                    <a:pt x="34718" y="165710"/>
                  </a:cubicBezTo>
                  <a:cubicBezTo>
                    <a:pt x="42501" y="141336"/>
                    <a:pt x="116593" y="84805"/>
                    <a:pt x="136078" y="74074"/>
                  </a:cubicBezTo>
                  <a:cubicBezTo>
                    <a:pt x="144095" y="69670"/>
                    <a:pt x="161512" y="68232"/>
                    <a:pt x="179793" y="68412"/>
                  </a:cubicBezTo>
                  <a:cubicBezTo>
                    <a:pt x="205928" y="68646"/>
                    <a:pt x="233825" y="72205"/>
                    <a:pt x="238426" y="75063"/>
                  </a:cubicBezTo>
                  <a:cubicBezTo>
                    <a:pt x="246227" y="79934"/>
                    <a:pt x="255970" y="108190"/>
                    <a:pt x="255970" y="108190"/>
                  </a:cubicBezTo>
                  <a:lnTo>
                    <a:pt x="309607" y="109682"/>
                  </a:lnTo>
                  <a:lnTo>
                    <a:pt x="323124" y="110060"/>
                  </a:lnTo>
                  <a:lnTo>
                    <a:pt x="326161" y="110150"/>
                  </a:lnTo>
                  <a:cubicBezTo>
                    <a:pt x="325191" y="90647"/>
                    <a:pt x="332003" y="70192"/>
                    <a:pt x="332003" y="70192"/>
                  </a:cubicBezTo>
                  <a:lnTo>
                    <a:pt x="768701" y="128664"/>
                  </a:lnTo>
                  <a:cubicBezTo>
                    <a:pt x="768701" y="128664"/>
                    <a:pt x="768557" y="127909"/>
                    <a:pt x="768539" y="126561"/>
                  </a:cubicBezTo>
                  <a:cubicBezTo>
                    <a:pt x="768431" y="121941"/>
                    <a:pt x="769744" y="110293"/>
                    <a:pt x="783315" y="97477"/>
                  </a:cubicBezTo>
                  <a:cubicBezTo>
                    <a:pt x="800858" y="80905"/>
                    <a:pt x="936352" y="4871"/>
                    <a:pt x="936352" y="4871"/>
                  </a:cubicBezTo>
                  <a:lnTo>
                    <a:pt x="979240" y="0"/>
                  </a:lnTo>
                  <a:cubicBezTo>
                    <a:pt x="979240" y="0"/>
                    <a:pt x="980912" y="36"/>
                    <a:pt x="984111" y="162"/>
                  </a:cubicBezTo>
                  <a:cubicBezTo>
                    <a:pt x="1004746" y="989"/>
                    <a:pt x="1089138" y="5482"/>
                    <a:pt x="1202487" y="27232"/>
                  </a:cubicBezTo>
                  <a:cubicBezTo>
                    <a:pt x="1307676" y="47436"/>
                    <a:pt x="1437831" y="82504"/>
                    <a:pt x="1565075" y="143295"/>
                  </a:cubicBezTo>
                  <a:cubicBezTo>
                    <a:pt x="1606453" y="163067"/>
                    <a:pt x="1638987" y="179263"/>
                    <a:pt x="1665500" y="192600"/>
                  </a:cubicBezTo>
                  <a:cubicBezTo>
                    <a:pt x="1822043" y="271330"/>
                    <a:pt x="1768837" y="249868"/>
                    <a:pt x="2085589" y="269029"/>
                  </a:cubicBezTo>
                  <a:cubicBezTo>
                    <a:pt x="2127327" y="271563"/>
                    <a:pt x="2167177" y="276399"/>
                    <a:pt x="2204996" y="283013"/>
                  </a:cubicBezTo>
                  <a:cubicBezTo>
                    <a:pt x="2502856" y="334978"/>
                    <a:pt x="2676278" y="496158"/>
                    <a:pt x="2676278" y="496158"/>
                  </a:cubicBezTo>
                  <a:lnTo>
                    <a:pt x="2688950" y="556590"/>
                  </a:lnTo>
                  <a:close/>
                </a:path>
              </a:pathLst>
            </a:custGeom>
            <a:solidFill>
              <a:srgbClr val="06145D"/>
            </a:solidFill>
            <a:ln w="1796" cap="flat">
              <a:noFill/>
              <a:prstDash val="solid"/>
              <a:miter/>
            </a:ln>
          </p:spPr>
          <p:txBody>
            <a:bodyPr rtlCol="0" anchor="ctr"/>
            <a:lstStyle/>
            <a:p>
              <a:endParaRPr lang="en-US"/>
            </a:p>
          </p:txBody>
        </p:sp>
        <p:sp>
          <p:nvSpPr>
            <p:cNvPr id="1123" name="Freeform: Shape 1122">
              <a:extLst>
                <a:ext uri="{FF2B5EF4-FFF2-40B4-BE49-F238E27FC236}">
                  <a16:creationId xmlns="" xmlns:a16="http://schemas.microsoft.com/office/drawing/2014/main" id="{28676E3B-B4E3-467A-88A9-DAE7D715BCFA}"/>
                </a:ext>
              </a:extLst>
            </p:cNvPr>
            <p:cNvSpPr/>
            <p:nvPr/>
          </p:nvSpPr>
          <p:spPr>
            <a:xfrm>
              <a:off x="8723489" y="2039257"/>
              <a:ext cx="108831" cy="553234"/>
            </a:xfrm>
            <a:custGeom>
              <a:avLst/>
              <a:gdLst>
                <a:gd name="connsiteX0" fmla="*/ 42207 w 108831"/>
                <a:gd name="connsiteY0" fmla="*/ 3331 h 553234"/>
                <a:gd name="connsiteX1" fmla="*/ 11865 w 108831"/>
                <a:gd name="connsiteY1" fmla="*/ 26087 h 553234"/>
                <a:gd name="connsiteX2" fmla="*/ 2393 w 108831"/>
                <a:gd name="connsiteY2" fmla="*/ 512467 h 553234"/>
                <a:gd name="connsiteX3" fmla="*/ 9025 w 108831"/>
                <a:gd name="connsiteY3" fmla="*/ 527638 h 553234"/>
                <a:gd name="connsiteX4" fmla="*/ 32932 w 108831"/>
                <a:gd name="connsiteY4" fmla="*/ 553234 h 553234"/>
                <a:gd name="connsiteX5" fmla="*/ 93417 w 108831"/>
                <a:gd name="connsiteY5" fmla="*/ 516260 h 553234"/>
                <a:gd name="connsiteX6" fmla="*/ 108588 w 108831"/>
                <a:gd name="connsiteY6" fmla="*/ 69694 h 553234"/>
                <a:gd name="connsiteX7" fmla="*/ 42207 w 108831"/>
                <a:gd name="connsiteY7" fmla="*/ 3331 h 5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31" h="553234">
                  <a:moveTo>
                    <a:pt x="42207" y="3331"/>
                  </a:moveTo>
                  <a:cubicBezTo>
                    <a:pt x="42207" y="3331"/>
                    <a:pt x="19451" y="11869"/>
                    <a:pt x="11865" y="26087"/>
                  </a:cubicBezTo>
                  <a:cubicBezTo>
                    <a:pt x="4280" y="40305"/>
                    <a:pt x="-4258" y="497296"/>
                    <a:pt x="2393" y="512467"/>
                  </a:cubicBezTo>
                  <a:cubicBezTo>
                    <a:pt x="9025" y="527638"/>
                    <a:pt x="9025" y="522893"/>
                    <a:pt x="9025" y="527638"/>
                  </a:cubicBezTo>
                  <a:cubicBezTo>
                    <a:pt x="9025" y="532383"/>
                    <a:pt x="32932" y="553234"/>
                    <a:pt x="32932" y="553234"/>
                  </a:cubicBezTo>
                  <a:cubicBezTo>
                    <a:pt x="32932" y="553234"/>
                    <a:pt x="85832" y="547554"/>
                    <a:pt x="93417" y="516260"/>
                  </a:cubicBezTo>
                  <a:cubicBezTo>
                    <a:pt x="101002" y="484966"/>
                    <a:pt x="110475" y="114253"/>
                    <a:pt x="108588" y="69694"/>
                  </a:cubicBezTo>
                  <a:cubicBezTo>
                    <a:pt x="106682" y="25134"/>
                    <a:pt x="66311" y="-11444"/>
                    <a:pt x="42207" y="3331"/>
                  </a:cubicBezTo>
                  <a:close/>
                </a:path>
              </a:pathLst>
            </a:custGeom>
            <a:solidFill>
              <a:srgbClr val="001AFF"/>
            </a:solidFill>
            <a:ln w="1796" cap="flat">
              <a:noFill/>
              <a:prstDash val="solid"/>
              <a:miter/>
            </a:ln>
          </p:spPr>
          <p:txBody>
            <a:bodyPr rtlCol="0" anchor="ctr"/>
            <a:lstStyle/>
            <a:p>
              <a:endParaRPr lang="en-US"/>
            </a:p>
          </p:txBody>
        </p:sp>
        <p:sp>
          <p:nvSpPr>
            <p:cNvPr id="1124" name="Freeform: Shape 1123">
              <a:extLst>
                <a:ext uri="{FF2B5EF4-FFF2-40B4-BE49-F238E27FC236}">
                  <a16:creationId xmlns="" xmlns:a16="http://schemas.microsoft.com/office/drawing/2014/main" id="{87A34B0C-873E-4D66-AAD6-A9436BCCE8B4}"/>
                </a:ext>
              </a:extLst>
            </p:cNvPr>
            <p:cNvSpPr/>
            <p:nvPr/>
          </p:nvSpPr>
          <p:spPr>
            <a:xfrm>
              <a:off x="9368693" y="1864957"/>
              <a:ext cx="454155" cy="154874"/>
            </a:xfrm>
            <a:custGeom>
              <a:avLst/>
              <a:gdLst>
                <a:gd name="connsiteX0" fmla="*/ 421926 w 454155"/>
                <a:gd name="connsiteY0" fmla="*/ 20244 h 154874"/>
                <a:gd name="connsiteX1" fmla="*/ 424155 w 454155"/>
                <a:gd name="connsiteY1" fmla="*/ 25924 h 154874"/>
                <a:gd name="connsiteX2" fmla="*/ 454155 w 454155"/>
                <a:gd name="connsiteY2" fmla="*/ 95145 h 154874"/>
                <a:gd name="connsiteX3" fmla="*/ 294862 w 454155"/>
                <a:gd name="connsiteY3" fmla="*/ 99890 h 154874"/>
                <a:gd name="connsiteX4" fmla="*/ 100447 w 454155"/>
                <a:gd name="connsiteY4" fmla="*/ 154875 h 154874"/>
                <a:gd name="connsiteX5" fmla="*/ 4 w 454155"/>
                <a:gd name="connsiteY5" fmla="*/ 131166 h 154874"/>
                <a:gd name="connsiteX6" fmla="*/ 50513 w 454155"/>
                <a:gd name="connsiteY6" fmla="*/ 87559 h 154874"/>
                <a:gd name="connsiteX7" fmla="*/ 209536 w 454155"/>
                <a:gd name="connsiteY7" fmla="*/ 7302 h 154874"/>
                <a:gd name="connsiteX8" fmla="*/ 422663 w 454155"/>
                <a:gd name="connsiteY8" fmla="*/ 22185 h 154874"/>
                <a:gd name="connsiteX9" fmla="*/ 421926 w 454155"/>
                <a:gd name="connsiteY9" fmla="*/ 20244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155" h="154874">
                  <a:moveTo>
                    <a:pt x="421926" y="20244"/>
                  </a:moveTo>
                  <a:cubicBezTo>
                    <a:pt x="422681" y="22185"/>
                    <a:pt x="423418" y="24072"/>
                    <a:pt x="424155" y="25924"/>
                  </a:cubicBezTo>
                  <a:cubicBezTo>
                    <a:pt x="444449" y="77475"/>
                    <a:pt x="454155" y="95145"/>
                    <a:pt x="454155" y="95145"/>
                  </a:cubicBezTo>
                  <a:cubicBezTo>
                    <a:pt x="454155" y="95145"/>
                    <a:pt x="443730" y="91352"/>
                    <a:pt x="294862" y="99890"/>
                  </a:cubicBezTo>
                  <a:cubicBezTo>
                    <a:pt x="146013" y="108428"/>
                    <a:pt x="100447" y="154875"/>
                    <a:pt x="100447" y="154875"/>
                  </a:cubicBezTo>
                  <a:lnTo>
                    <a:pt x="4" y="131166"/>
                  </a:lnTo>
                  <a:cubicBezTo>
                    <a:pt x="4" y="131166"/>
                    <a:pt x="-1380" y="115995"/>
                    <a:pt x="50513" y="87559"/>
                  </a:cubicBezTo>
                  <a:cubicBezTo>
                    <a:pt x="102406" y="59123"/>
                    <a:pt x="209536" y="7302"/>
                    <a:pt x="209536" y="7302"/>
                  </a:cubicBezTo>
                  <a:cubicBezTo>
                    <a:pt x="209536" y="7302"/>
                    <a:pt x="387397" y="-16641"/>
                    <a:pt x="422663" y="22185"/>
                  </a:cubicBezTo>
                  <a:lnTo>
                    <a:pt x="421926" y="20244"/>
                  </a:lnTo>
                  <a:close/>
                </a:path>
              </a:pathLst>
            </a:custGeom>
            <a:solidFill>
              <a:srgbClr val="06145D"/>
            </a:solidFill>
            <a:ln w="1796" cap="flat">
              <a:noFill/>
              <a:prstDash val="solid"/>
              <a:miter/>
            </a:ln>
          </p:spPr>
          <p:txBody>
            <a:bodyPr rtlCol="0" anchor="ctr"/>
            <a:lstStyle/>
            <a:p>
              <a:endParaRPr lang="en-US"/>
            </a:p>
          </p:txBody>
        </p:sp>
        <p:sp>
          <p:nvSpPr>
            <p:cNvPr id="1127" name="Freeform: Shape 1126">
              <a:extLst>
                <a:ext uri="{FF2B5EF4-FFF2-40B4-BE49-F238E27FC236}">
                  <a16:creationId xmlns="" xmlns:a16="http://schemas.microsoft.com/office/drawing/2014/main" id="{AAE8342F-3918-4809-AFE9-F9F843E821DB}"/>
                </a:ext>
              </a:extLst>
            </p:cNvPr>
            <p:cNvSpPr/>
            <p:nvPr/>
          </p:nvSpPr>
          <p:spPr>
            <a:xfrm>
              <a:off x="8612411" y="2651844"/>
              <a:ext cx="1130377" cy="288108"/>
            </a:xfrm>
            <a:custGeom>
              <a:avLst/>
              <a:gdLst>
                <a:gd name="connsiteX0" fmla="*/ 721271 w 1130377"/>
                <a:gd name="connsiteY0" fmla="*/ 165548 h 288108"/>
                <a:gd name="connsiteX1" fmla="*/ 689636 w 1130377"/>
                <a:gd name="connsiteY1" fmla="*/ 172756 h 288108"/>
                <a:gd name="connsiteX2" fmla="*/ 715735 w 1130377"/>
                <a:gd name="connsiteY2" fmla="*/ 211779 h 288108"/>
                <a:gd name="connsiteX3" fmla="*/ 756879 w 1130377"/>
                <a:gd name="connsiteY3" fmla="*/ 238058 h 288108"/>
                <a:gd name="connsiteX4" fmla="*/ 326041 w 1130377"/>
                <a:gd name="connsiteY4" fmla="*/ 259502 h 288108"/>
                <a:gd name="connsiteX5" fmla="*/ 312776 w 1130377"/>
                <a:gd name="connsiteY5" fmla="*/ 241132 h 288108"/>
                <a:gd name="connsiteX6" fmla="*/ 305568 w 1130377"/>
                <a:gd name="connsiteY6" fmla="*/ 228316 h 288108"/>
                <a:gd name="connsiteX7" fmla="*/ 246125 w 1130377"/>
                <a:gd name="connsiteY7" fmla="*/ 230257 h 288108"/>
                <a:gd name="connsiteX8" fmla="*/ 228564 w 1130377"/>
                <a:gd name="connsiteY8" fmla="*/ 284847 h 288108"/>
                <a:gd name="connsiteX9" fmla="*/ 184921 w 1130377"/>
                <a:gd name="connsiteY9" fmla="*/ 283642 h 288108"/>
                <a:gd name="connsiteX10" fmla="*/ 117444 w 1130377"/>
                <a:gd name="connsiteY10" fmla="*/ 245859 h 288108"/>
                <a:gd name="connsiteX11" fmla="*/ 17054 w 1130377"/>
                <a:gd name="connsiteY11" fmla="*/ 116207 h 288108"/>
                <a:gd name="connsiteX12" fmla="*/ 14358 w 1130377"/>
                <a:gd name="connsiteY12" fmla="*/ 111138 h 288108"/>
                <a:gd name="connsiteX13" fmla="*/ 985 w 1130377"/>
                <a:gd name="connsiteY13" fmla="*/ 77202 h 288108"/>
                <a:gd name="connsiteX14" fmla="*/ 1039 w 1130377"/>
                <a:gd name="connsiteY14" fmla="*/ 2570 h 288108"/>
                <a:gd name="connsiteX15" fmla="*/ 88324 w 1130377"/>
                <a:gd name="connsiteY15" fmla="*/ 100659 h 288108"/>
                <a:gd name="connsiteX16" fmla="*/ 756771 w 1130377"/>
                <a:gd name="connsiteY16" fmla="*/ 69311 h 288108"/>
                <a:gd name="connsiteX17" fmla="*/ 713183 w 1130377"/>
                <a:gd name="connsiteY17" fmla="*/ 159796 h 288108"/>
                <a:gd name="connsiteX18" fmla="*/ 770774 w 1130377"/>
                <a:gd name="connsiteY18" fmla="*/ 69311 h 288108"/>
                <a:gd name="connsiteX19" fmla="*/ 955195 w 1130377"/>
                <a:gd name="connsiteY19" fmla="*/ 54751 h 288108"/>
                <a:gd name="connsiteX20" fmla="*/ 1130378 w 1130377"/>
                <a:gd name="connsiteY20" fmla="*/ 0 h 288108"/>
                <a:gd name="connsiteX21" fmla="*/ 822200 w 1130377"/>
                <a:gd name="connsiteY21" fmla="*/ 142522 h 288108"/>
                <a:gd name="connsiteX22" fmla="*/ 721271 w 1130377"/>
                <a:gd name="connsiteY22" fmla="*/ 165548 h 2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377" h="288108">
                  <a:moveTo>
                    <a:pt x="721271" y="165548"/>
                  </a:moveTo>
                  <a:lnTo>
                    <a:pt x="689636" y="172756"/>
                  </a:lnTo>
                  <a:cubicBezTo>
                    <a:pt x="697167" y="189634"/>
                    <a:pt x="706478" y="202306"/>
                    <a:pt x="715735" y="211779"/>
                  </a:cubicBezTo>
                  <a:cubicBezTo>
                    <a:pt x="736406" y="232935"/>
                    <a:pt x="756879" y="238058"/>
                    <a:pt x="756879" y="238058"/>
                  </a:cubicBezTo>
                  <a:cubicBezTo>
                    <a:pt x="756879" y="238058"/>
                    <a:pt x="330912" y="261443"/>
                    <a:pt x="326041" y="259502"/>
                  </a:cubicBezTo>
                  <a:cubicBezTo>
                    <a:pt x="323381" y="258442"/>
                    <a:pt x="317539" y="249257"/>
                    <a:pt x="312776" y="241132"/>
                  </a:cubicBezTo>
                  <a:cubicBezTo>
                    <a:pt x="308785" y="234355"/>
                    <a:pt x="305568" y="228316"/>
                    <a:pt x="305568" y="228316"/>
                  </a:cubicBezTo>
                  <a:cubicBezTo>
                    <a:pt x="302656" y="228316"/>
                    <a:pt x="246125" y="230257"/>
                    <a:pt x="246125" y="230257"/>
                  </a:cubicBezTo>
                  <a:cubicBezTo>
                    <a:pt x="246125" y="230257"/>
                    <a:pt x="245137" y="278016"/>
                    <a:pt x="228564" y="284847"/>
                  </a:cubicBezTo>
                  <a:cubicBezTo>
                    <a:pt x="219540" y="288549"/>
                    <a:pt x="205628" y="290239"/>
                    <a:pt x="184921" y="283642"/>
                  </a:cubicBezTo>
                  <a:cubicBezTo>
                    <a:pt x="167575" y="278106"/>
                    <a:pt x="145448" y="266746"/>
                    <a:pt x="117444" y="245859"/>
                  </a:cubicBezTo>
                  <a:cubicBezTo>
                    <a:pt x="56042" y="200042"/>
                    <a:pt x="17054" y="116207"/>
                    <a:pt x="17054" y="116207"/>
                  </a:cubicBezTo>
                  <a:cubicBezTo>
                    <a:pt x="17054" y="116207"/>
                    <a:pt x="16048" y="114553"/>
                    <a:pt x="14358" y="111138"/>
                  </a:cubicBezTo>
                  <a:cubicBezTo>
                    <a:pt x="11410" y="105224"/>
                    <a:pt x="6395" y="94044"/>
                    <a:pt x="985" y="77202"/>
                  </a:cubicBezTo>
                  <a:cubicBezTo>
                    <a:pt x="-1262" y="32750"/>
                    <a:pt x="1039" y="2570"/>
                    <a:pt x="1039" y="2570"/>
                  </a:cubicBezTo>
                  <a:cubicBezTo>
                    <a:pt x="1039" y="2570"/>
                    <a:pt x="59529" y="82774"/>
                    <a:pt x="88324" y="100659"/>
                  </a:cubicBezTo>
                  <a:cubicBezTo>
                    <a:pt x="117120" y="118562"/>
                    <a:pt x="756771" y="69311"/>
                    <a:pt x="756771" y="69311"/>
                  </a:cubicBezTo>
                  <a:lnTo>
                    <a:pt x="713183" y="159796"/>
                  </a:lnTo>
                  <a:lnTo>
                    <a:pt x="770774" y="69311"/>
                  </a:lnTo>
                  <a:cubicBezTo>
                    <a:pt x="770774" y="69311"/>
                    <a:pt x="829911" y="78873"/>
                    <a:pt x="955195" y="54751"/>
                  </a:cubicBezTo>
                  <a:cubicBezTo>
                    <a:pt x="1053068" y="35914"/>
                    <a:pt x="1110102" y="10300"/>
                    <a:pt x="1130378" y="0"/>
                  </a:cubicBezTo>
                  <a:cubicBezTo>
                    <a:pt x="1089234" y="22091"/>
                    <a:pt x="908820" y="117645"/>
                    <a:pt x="822200" y="142522"/>
                  </a:cubicBezTo>
                  <a:lnTo>
                    <a:pt x="721271" y="165548"/>
                  </a:lnTo>
                  <a:close/>
                </a:path>
              </a:pathLst>
            </a:custGeom>
            <a:solidFill>
              <a:srgbClr val="238EC9"/>
            </a:solidFill>
            <a:ln w="1796" cap="flat">
              <a:noFill/>
              <a:prstDash val="solid"/>
              <a:miter/>
            </a:ln>
          </p:spPr>
          <p:txBody>
            <a:bodyPr rtlCol="0" anchor="ctr"/>
            <a:lstStyle/>
            <a:p>
              <a:endParaRPr lang="en-US"/>
            </a:p>
          </p:txBody>
        </p:sp>
        <p:sp>
          <p:nvSpPr>
            <p:cNvPr id="1128" name="Freeform: Shape 1127">
              <a:extLst>
                <a:ext uri="{FF2B5EF4-FFF2-40B4-BE49-F238E27FC236}">
                  <a16:creationId xmlns="" xmlns:a16="http://schemas.microsoft.com/office/drawing/2014/main" id="{BB02B364-F0A8-4171-A770-F3F7EFB58111}"/>
                </a:ext>
              </a:extLst>
            </p:cNvPr>
            <p:cNvSpPr/>
            <p:nvPr/>
          </p:nvSpPr>
          <p:spPr>
            <a:xfrm>
              <a:off x="9743022" y="2647386"/>
              <a:ext cx="8052" cy="4349"/>
            </a:xfrm>
            <a:custGeom>
              <a:avLst/>
              <a:gdLst>
                <a:gd name="connsiteX0" fmla="*/ 8053 w 8052"/>
                <a:gd name="connsiteY0" fmla="*/ 0 h 4349"/>
                <a:gd name="connsiteX1" fmla="*/ 0 w 8052"/>
                <a:gd name="connsiteY1" fmla="*/ 4350 h 4349"/>
                <a:gd name="connsiteX2" fmla="*/ 8053 w 8052"/>
                <a:gd name="connsiteY2" fmla="*/ 0 h 4349"/>
              </a:gdLst>
              <a:ahLst/>
              <a:cxnLst>
                <a:cxn ang="0">
                  <a:pos x="connsiteX0" y="connsiteY0"/>
                </a:cxn>
                <a:cxn ang="0">
                  <a:pos x="connsiteX1" y="connsiteY1"/>
                </a:cxn>
                <a:cxn ang="0">
                  <a:pos x="connsiteX2" y="connsiteY2"/>
                </a:cxn>
              </a:cxnLst>
              <a:rect l="l" t="t" r="r" b="b"/>
              <a:pathLst>
                <a:path w="8052" h="4349">
                  <a:moveTo>
                    <a:pt x="8053" y="0"/>
                  </a:moveTo>
                  <a:cubicBezTo>
                    <a:pt x="7388" y="396"/>
                    <a:pt x="4727" y="1941"/>
                    <a:pt x="0" y="4350"/>
                  </a:cubicBezTo>
                  <a:cubicBezTo>
                    <a:pt x="4566" y="1887"/>
                    <a:pt x="7352" y="360"/>
                    <a:pt x="8053" y="0"/>
                  </a:cubicBezTo>
                  <a:close/>
                </a:path>
              </a:pathLst>
            </a:custGeom>
            <a:solidFill>
              <a:srgbClr val="001AFF"/>
            </a:solidFill>
            <a:ln w="1796" cap="flat">
              <a:noFill/>
              <a:prstDash val="solid"/>
              <a:miter/>
            </a:ln>
          </p:spPr>
          <p:txBody>
            <a:bodyPr rtlCol="0" anchor="ctr"/>
            <a:lstStyle/>
            <a:p>
              <a:endParaRPr lang="en-US"/>
            </a:p>
          </p:txBody>
        </p:sp>
        <p:sp>
          <p:nvSpPr>
            <p:cNvPr id="1129" name="Freeform: Shape 1128">
              <a:extLst>
                <a:ext uri="{FF2B5EF4-FFF2-40B4-BE49-F238E27FC236}">
                  <a16:creationId xmlns="" xmlns:a16="http://schemas.microsoft.com/office/drawing/2014/main" id="{5567D7B1-366E-43F7-A5E1-6D3C7A4A786E}"/>
                </a:ext>
              </a:extLst>
            </p:cNvPr>
            <p:cNvSpPr/>
            <p:nvPr/>
          </p:nvSpPr>
          <p:spPr>
            <a:xfrm>
              <a:off x="8593777" y="2075356"/>
              <a:ext cx="32992" cy="687626"/>
            </a:xfrm>
            <a:custGeom>
              <a:avLst/>
              <a:gdLst>
                <a:gd name="connsiteX0" fmla="*/ 32992 w 32992"/>
                <a:gd name="connsiteY0" fmla="*/ 687626 h 687626"/>
                <a:gd name="connsiteX1" fmla="*/ 19619 w 32992"/>
                <a:gd name="connsiteY1" fmla="*/ 653690 h 687626"/>
                <a:gd name="connsiteX2" fmla="*/ 4484 w 32992"/>
                <a:gd name="connsiteY2" fmla="*/ 589376 h 687626"/>
                <a:gd name="connsiteX3" fmla="*/ 9374 w 32992"/>
                <a:gd name="connsiteY3" fmla="*/ 39616 h 687626"/>
                <a:gd name="connsiteX4" fmla="*/ 24958 w 32992"/>
                <a:gd name="connsiteY4" fmla="*/ 12331 h 687626"/>
                <a:gd name="connsiteX5" fmla="*/ 26414 w 32992"/>
                <a:gd name="connsiteY5" fmla="*/ 0 h 687626"/>
                <a:gd name="connsiteX6" fmla="*/ 14281 w 32992"/>
                <a:gd name="connsiteY6" fmla="*/ 477662 h 687626"/>
                <a:gd name="connsiteX7" fmla="*/ 19673 w 32992"/>
                <a:gd name="connsiteY7" fmla="*/ 579058 h 687626"/>
                <a:gd name="connsiteX8" fmla="*/ 32992 w 32992"/>
                <a:gd name="connsiteY8" fmla="*/ 687626 h 6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2" h="687626">
                  <a:moveTo>
                    <a:pt x="32992" y="687626"/>
                  </a:moveTo>
                  <a:cubicBezTo>
                    <a:pt x="30045" y="681712"/>
                    <a:pt x="25030" y="670532"/>
                    <a:pt x="19619" y="653690"/>
                  </a:cubicBezTo>
                  <a:cubicBezTo>
                    <a:pt x="14442" y="637566"/>
                    <a:pt x="8906" y="616248"/>
                    <a:pt x="4484" y="589376"/>
                  </a:cubicBezTo>
                  <a:cubicBezTo>
                    <a:pt x="-7199" y="518214"/>
                    <a:pt x="7414" y="81534"/>
                    <a:pt x="9374" y="39616"/>
                  </a:cubicBezTo>
                  <a:cubicBezTo>
                    <a:pt x="11315" y="-2301"/>
                    <a:pt x="24958" y="12331"/>
                    <a:pt x="24958" y="12331"/>
                  </a:cubicBezTo>
                  <a:cubicBezTo>
                    <a:pt x="24958" y="12331"/>
                    <a:pt x="25335" y="7496"/>
                    <a:pt x="26414" y="0"/>
                  </a:cubicBezTo>
                  <a:cubicBezTo>
                    <a:pt x="25964" y="8107"/>
                    <a:pt x="9499" y="305500"/>
                    <a:pt x="14281" y="477662"/>
                  </a:cubicBezTo>
                  <a:cubicBezTo>
                    <a:pt x="15359" y="516129"/>
                    <a:pt x="17300" y="549849"/>
                    <a:pt x="19673" y="579058"/>
                  </a:cubicBezTo>
                  <a:cubicBezTo>
                    <a:pt x="23573" y="627159"/>
                    <a:pt x="28660" y="663019"/>
                    <a:pt x="32992" y="687626"/>
                  </a:cubicBezTo>
                  <a:close/>
                </a:path>
              </a:pathLst>
            </a:custGeom>
            <a:solidFill>
              <a:srgbClr val="06145D"/>
            </a:solidFill>
            <a:ln w="1796" cap="flat">
              <a:noFill/>
              <a:prstDash val="solid"/>
              <a:miter/>
            </a:ln>
          </p:spPr>
          <p:txBody>
            <a:bodyPr rtlCol="0" anchor="ctr"/>
            <a:lstStyle/>
            <a:p>
              <a:endParaRPr lang="en-US"/>
            </a:p>
          </p:txBody>
        </p:sp>
        <p:sp>
          <p:nvSpPr>
            <p:cNvPr id="1130" name="Freeform: Shape 1129">
              <a:extLst>
                <a:ext uri="{FF2B5EF4-FFF2-40B4-BE49-F238E27FC236}">
                  <a16:creationId xmlns="" xmlns:a16="http://schemas.microsoft.com/office/drawing/2014/main" id="{86683C0F-4B10-408C-9B24-D726096A9071}"/>
                </a:ext>
              </a:extLst>
            </p:cNvPr>
            <p:cNvSpPr/>
            <p:nvPr/>
          </p:nvSpPr>
          <p:spPr>
            <a:xfrm>
              <a:off x="8907032" y="2190305"/>
              <a:ext cx="143" cy="4134"/>
            </a:xfrm>
            <a:custGeom>
              <a:avLst/>
              <a:gdLst>
                <a:gd name="connsiteX0" fmla="*/ 0 w 143"/>
                <a:gd name="connsiteY0" fmla="*/ 0 h 4134"/>
                <a:gd name="connsiteX1" fmla="*/ 144 w 143"/>
                <a:gd name="connsiteY1" fmla="*/ 4134 h 4134"/>
                <a:gd name="connsiteX2" fmla="*/ 0 w 143"/>
                <a:gd name="connsiteY2" fmla="*/ 0 h 4134"/>
              </a:gdLst>
              <a:ahLst/>
              <a:cxnLst>
                <a:cxn ang="0">
                  <a:pos x="connsiteX0" y="connsiteY0"/>
                </a:cxn>
                <a:cxn ang="0">
                  <a:pos x="connsiteX1" y="connsiteY1"/>
                </a:cxn>
                <a:cxn ang="0">
                  <a:pos x="connsiteX2" y="connsiteY2"/>
                </a:cxn>
              </a:cxnLst>
              <a:rect l="l" t="t" r="r" b="b"/>
              <a:pathLst>
                <a:path w="143" h="4134">
                  <a:moveTo>
                    <a:pt x="0" y="0"/>
                  </a:moveTo>
                  <a:cubicBezTo>
                    <a:pt x="72" y="2139"/>
                    <a:pt x="126" y="3541"/>
                    <a:pt x="144" y="4134"/>
                  </a:cubicBezTo>
                  <a:cubicBezTo>
                    <a:pt x="108" y="3523"/>
                    <a:pt x="36" y="2103"/>
                    <a:pt x="0" y="0"/>
                  </a:cubicBezTo>
                  <a:close/>
                </a:path>
              </a:pathLst>
            </a:custGeom>
            <a:solidFill>
              <a:srgbClr val="2A5DE6"/>
            </a:solidFill>
            <a:ln w="1796" cap="flat">
              <a:noFill/>
              <a:prstDash val="solid"/>
              <a:miter/>
            </a:ln>
          </p:spPr>
          <p:txBody>
            <a:bodyPr rtlCol="0" anchor="ctr"/>
            <a:lstStyle/>
            <a:p>
              <a:endParaRPr lang="en-US"/>
            </a:p>
          </p:txBody>
        </p:sp>
        <p:sp>
          <p:nvSpPr>
            <p:cNvPr id="1131" name="Freeform: Shape 1130">
              <a:extLst>
                <a:ext uri="{FF2B5EF4-FFF2-40B4-BE49-F238E27FC236}">
                  <a16:creationId xmlns="" xmlns:a16="http://schemas.microsoft.com/office/drawing/2014/main" id="{7508EF41-1B71-40E6-A428-7DFA5A1EE657}"/>
                </a:ext>
              </a:extLst>
            </p:cNvPr>
            <p:cNvSpPr/>
            <p:nvPr/>
          </p:nvSpPr>
          <p:spPr>
            <a:xfrm>
              <a:off x="8903187" y="1942451"/>
              <a:ext cx="909235" cy="260850"/>
            </a:xfrm>
            <a:custGeom>
              <a:avLst/>
              <a:gdLst>
                <a:gd name="connsiteX0" fmla="*/ 909235 w 909235"/>
                <a:gd name="connsiteY0" fmla="*/ 236674 h 260850"/>
                <a:gd name="connsiteX1" fmla="*/ 850206 w 909235"/>
                <a:gd name="connsiteY1" fmla="*/ 196860 h 260850"/>
                <a:gd name="connsiteX2" fmla="*/ 525959 w 909235"/>
                <a:gd name="connsiteY2" fmla="*/ 163427 h 260850"/>
                <a:gd name="connsiteX3" fmla="*/ 525959 w 909235"/>
                <a:gd name="connsiteY3" fmla="*/ 260850 h 260850"/>
                <a:gd name="connsiteX4" fmla="*/ 511741 w 909235"/>
                <a:gd name="connsiteY4" fmla="*/ 141390 h 260850"/>
                <a:gd name="connsiteX5" fmla="*/ 116367 w 909235"/>
                <a:gd name="connsiteY5" fmla="*/ 110096 h 260850"/>
                <a:gd name="connsiteX6" fmla="*/ 3827 w 909235"/>
                <a:gd name="connsiteY6" fmla="*/ 247118 h 260850"/>
                <a:gd name="connsiteX7" fmla="*/ 196 w 909235"/>
                <a:gd name="connsiteY7" fmla="*/ 39491 h 260850"/>
                <a:gd name="connsiteX8" fmla="*/ 13713 w 909235"/>
                <a:gd name="connsiteY8" fmla="*/ 39868 h 260850"/>
                <a:gd name="connsiteX9" fmla="*/ 16751 w 909235"/>
                <a:gd name="connsiteY9" fmla="*/ 39958 h 260850"/>
                <a:gd name="connsiteX10" fmla="*/ 22592 w 909235"/>
                <a:gd name="connsiteY10" fmla="*/ 0 h 260850"/>
                <a:gd name="connsiteX11" fmla="*/ 459290 w 909235"/>
                <a:gd name="connsiteY11" fmla="*/ 58472 h 260850"/>
                <a:gd name="connsiteX12" fmla="*/ 459129 w 909235"/>
                <a:gd name="connsiteY12" fmla="*/ 56369 h 260850"/>
                <a:gd name="connsiteX13" fmla="*/ 560093 w 909235"/>
                <a:gd name="connsiteY13" fmla="*/ 75997 h 260850"/>
                <a:gd name="connsiteX14" fmla="*/ 566150 w 909235"/>
                <a:gd name="connsiteY14" fmla="*/ 77202 h 260850"/>
                <a:gd name="connsiteX15" fmla="*/ 729326 w 909235"/>
                <a:gd name="connsiteY15" fmla="*/ 110096 h 260850"/>
                <a:gd name="connsiteX16" fmla="*/ 909235 w 909235"/>
                <a:gd name="connsiteY16" fmla="*/ 236674 h 2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35" h="260850">
                  <a:moveTo>
                    <a:pt x="909235" y="236674"/>
                  </a:moveTo>
                  <a:cubicBezTo>
                    <a:pt x="909235" y="236674"/>
                    <a:pt x="888618" y="211078"/>
                    <a:pt x="850206" y="196860"/>
                  </a:cubicBezTo>
                  <a:cubicBezTo>
                    <a:pt x="811812" y="182624"/>
                    <a:pt x="525959" y="163427"/>
                    <a:pt x="525959" y="163427"/>
                  </a:cubicBezTo>
                  <a:lnTo>
                    <a:pt x="525959" y="260850"/>
                  </a:lnTo>
                  <a:lnTo>
                    <a:pt x="511741" y="141390"/>
                  </a:lnTo>
                  <a:cubicBezTo>
                    <a:pt x="511741" y="141390"/>
                    <a:pt x="238667" y="112936"/>
                    <a:pt x="116367" y="110096"/>
                  </a:cubicBezTo>
                  <a:cubicBezTo>
                    <a:pt x="7961" y="107579"/>
                    <a:pt x="3449" y="221270"/>
                    <a:pt x="3827" y="247118"/>
                  </a:cubicBezTo>
                  <a:cubicBezTo>
                    <a:pt x="2928" y="221306"/>
                    <a:pt x="-901" y="105260"/>
                    <a:pt x="196" y="39491"/>
                  </a:cubicBezTo>
                  <a:lnTo>
                    <a:pt x="13713" y="39868"/>
                  </a:lnTo>
                  <a:lnTo>
                    <a:pt x="16751" y="39958"/>
                  </a:lnTo>
                  <a:cubicBezTo>
                    <a:pt x="15780" y="20455"/>
                    <a:pt x="22592" y="0"/>
                    <a:pt x="22592" y="0"/>
                  </a:cubicBezTo>
                  <a:lnTo>
                    <a:pt x="459290" y="58472"/>
                  </a:lnTo>
                  <a:cubicBezTo>
                    <a:pt x="459290" y="58472"/>
                    <a:pt x="459147" y="57717"/>
                    <a:pt x="459129" y="56369"/>
                  </a:cubicBezTo>
                  <a:cubicBezTo>
                    <a:pt x="481795" y="60719"/>
                    <a:pt x="517061" y="67531"/>
                    <a:pt x="560093" y="75997"/>
                  </a:cubicBezTo>
                  <a:cubicBezTo>
                    <a:pt x="562088" y="76393"/>
                    <a:pt x="564119" y="76806"/>
                    <a:pt x="566150" y="77202"/>
                  </a:cubicBezTo>
                  <a:cubicBezTo>
                    <a:pt x="613712" y="86585"/>
                    <a:pt x="670189" y="97891"/>
                    <a:pt x="729326" y="110096"/>
                  </a:cubicBezTo>
                  <a:cubicBezTo>
                    <a:pt x="887899" y="142810"/>
                    <a:pt x="893597" y="170545"/>
                    <a:pt x="909235" y="236674"/>
                  </a:cubicBezTo>
                  <a:close/>
                </a:path>
              </a:pathLst>
            </a:custGeom>
            <a:solidFill>
              <a:srgbClr val="1476B5"/>
            </a:solidFill>
            <a:ln w="1796" cap="flat">
              <a:noFill/>
              <a:prstDash val="solid"/>
              <a:miter/>
            </a:ln>
          </p:spPr>
          <p:txBody>
            <a:bodyPr rtlCol="0" anchor="ctr"/>
            <a:lstStyle/>
            <a:p>
              <a:endParaRPr lang="en-US"/>
            </a:p>
          </p:txBody>
        </p:sp>
        <p:sp>
          <p:nvSpPr>
            <p:cNvPr id="1132" name="Freeform: Shape 1131">
              <a:extLst>
                <a:ext uri="{FF2B5EF4-FFF2-40B4-BE49-F238E27FC236}">
                  <a16:creationId xmlns="" xmlns:a16="http://schemas.microsoft.com/office/drawing/2014/main" id="{25AC3F9B-4429-48D3-92A1-2192BD1D7C4C}"/>
                </a:ext>
              </a:extLst>
            </p:cNvPr>
            <p:cNvSpPr/>
            <p:nvPr/>
          </p:nvSpPr>
          <p:spPr>
            <a:xfrm>
              <a:off x="9993034" y="2058050"/>
              <a:ext cx="1279320" cy="731747"/>
            </a:xfrm>
            <a:custGeom>
              <a:avLst/>
              <a:gdLst>
                <a:gd name="connsiteX0" fmla="*/ 1279321 w 1279320"/>
                <a:gd name="connsiteY0" fmla="*/ 428066 h 731747"/>
                <a:gd name="connsiteX1" fmla="*/ 1213677 w 1279320"/>
                <a:gd name="connsiteY1" fmla="*/ 710990 h 731747"/>
                <a:gd name="connsiteX2" fmla="*/ 942689 w 1279320"/>
                <a:gd name="connsiteY2" fmla="*/ 662242 h 731747"/>
                <a:gd name="connsiteX3" fmla="*/ 913516 w 1279320"/>
                <a:gd name="connsiteY3" fmla="*/ 633500 h 731747"/>
                <a:gd name="connsiteX4" fmla="*/ 694133 w 1279320"/>
                <a:gd name="connsiteY4" fmla="*/ 542350 h 731747"/>
                <a:gd name="connsiteX5" fmla="*/ 515751 w 1279320"/>
                <a:gd name="connsiteY5" fmla="*/ 517006 h 731747"/>
                <a:gd name="connsiteX6" fmla="*/ 481815 w 1279320"/>
                <a:gd name="connsiteY6" fmla="*/ 515837 h 731747"/>
                <a:gd name="connsiteX7" fmla="*/ 63865 w 1279320"/>
                <a:gd name="connsiteY7" fmla="*/ 501493 h 731747"/>
                <a:gd name="connsiteX8" fmla="*/ 25471 w 1279320"/>
                <a:gd name="connsiteY8" fmla="*/ 500181 h 731747"/>
                <a:gd name="connsiteX9" fmla="*/ 0 w 1279320"/>
                <a:gd name="connsiteY9" fmla="*/ 256173 h 731747"/>
                <a:gd name="connsiteX10" fmla="*/ 41702 w 1279320"/>
                <a:gd name="connsiteY10" fmla="*/ 137737 h 731747"/>
                <a:gd name="connsiteX11" fmla="*/ 266243 w 1279320"/>
                <a:gd name="connsiteY11" fmla="*/ 6809 h 731747"/>
                <a:gd name="connsiteX12" fmla="*/ 553229 w 1279320"/>
                <a:gd name="connsiteY12" fmla="*/ 21512 h 731747"/>
                <a:gd name="connsiteX13" fmla="*/ 805739 w 1279320"/>
                <a:gd name="connsiteY13" fmla="*/ 97222 h 731747"/>
                <a:gd name="connsiteX14" fmla="*/ 1188602 w 1279320"/>
                <a:gd name="connsiteY14" fmla="*/ 333896 h 731747"/>
                <a:gd name="connsiteX15" fmla="*/ 1188620 w 1279320"/>
                <a:gd name="connsiteY15" fmla="*/ 333914 h 731747"/>
                <a:gd name="connsiteX16" fmla="*/ 1279321 w 1279320"/>
                <a:gd name="connsiteY16" fmla="*/ 428066 h 7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9320" h="731747">
                  <a:moveTo>
                    <a:pt x="1279321" y="428066"/>
                  </a:moveTo>
                  <a:cubicBezTo>
                    <a:pt x="1262047" y="521427"/>
                    <a:pt x="1227949" y="697419"/>
                    <a:pt x="1213677" y="710990"/>
                  </a:cubicBezTo>
                  <a:cubicBezTo>
                    <a:pt x="1194174" y="729504"/>
                    <a:pt x="1030424" y="763620"/>
                    <a:pt x="942689" y="662242"/>
                  </a:cubicBezTo>
                  <a:cubicBezTo>
                    <a:pt x="933648" y="651799"/>
                    <a:pt x="923851" y="642236"/>
                    <a:pt x="913516" y="633500"/>
                  </a:cubicBezTo>
                  <a:cubicBezTo>
                    <a:pt x="823534" y="557251"/>
                    <a:pt x="694133" y="542350"/>
                    <a:pt x="694133" y="542350"/>
                  </a:cubicBezTo>
                  <a:lnTo>
                    <a:pt x="515751" y="517006"/>
                  </a:lnTo>
                  <a:lnTo>
                    <a:pt x="481815" y="515837"/>
                  </a:lnTo>
                  <a:lnTo>
                    <a:pt x="63865" y="501493"/>
                  </a:lnTo>
                  <a:lnTo>
                    <a:pt x="25471" y="500181"/>
                  </a:lnTo>
                  <a:cubicBezTo>
                    <a:pt x="5069" y="393501"/>
                    <a:pt x="0" y="256173"/>
                    <a:pt x="0" y="256173"/>
                  </a:cubicBezTo>
                  <a:cubicBezTo>
                    <a:pt x="0" y="256173"/>
                    <a:pt x="2067" y="198402"/>
                    <a:pt x="41702" y="137737"/>
                  </a:cubicBezTo>
                  <a:cubicBezTo>
                    <a:pt x="77418" y="83076"/>
                    <a:pt x="143601" y="26078"/>
                    <a:pt x="266243" y="6809"/>
                  </a:cubicBezTo>
                  <a:cubicBezTo>
                    <a:pt x="339760" y="-4731"/>
                    <a:pt x="433553" y="-2718"/>
                    <a:pt x="553229" y="21512"/>
                  </a:cubicBezTo>
                  <a:cubicBezTo>
                    <a:pt x="643031" y="39703"/>
                    <a:pt x="727494" y="65604"/>
                    <a:pt x="805739" y="97222"/>
                  </a:cubicBezTo>
                  <a:cubicBezTo>
                    <a:pt x="959441" y="159289"/>
                    <a:pt x="1089201" y="243303"/>
                    <a:pt x="1188602" y="333896"/>
                  </a:cubicBezTo>
                  <a:cubicBezTo>
                    <a:pt x="1188620" y="333914"/>
                    <a:pt x="1188620" y="333914"/>
                    <a:pt x="1188620" y="333914"/>
                  </a:cubicBezTo>
                  <a:cubicBezTo>
                    <a:pt x="1222449" y="364741"/>
                    <a:pt x="1252772" y="396323"/>
                    <a:pt x="1279321" y="428066"/>
                  </a:cubicBezTo>
                  <a:close/>
                </a:path>
              </a:pathLst>
            </a:custGeom>
            <a:solidFill>
              <a:srgbClr val="06145D"/>
            </a:solidFill>
            <a:ln w="1796" cap="flat">
              <a:noFill/>
              <a:prstDash val="solid"/>
              <a:miter/>
            </a:ln>
          </p:spPr>
          <p:txBody>
            <a:bodyPr rtlCol="0" anchor="ctr"/>
            <a:lstStyle/>
            <a:p>
              <a:endParaRPr lang="en-US"/>
            </a:p>
          </p:txBody>
        </p:sp>
        <p:sp>
          <p:nvSpPr>
            <p:cNvPr id="1153" name="Freeform: Shape 1152">
              <a:extLst>
                <a:ext uri="{FF2B5EF4-FFF2-40B4-BE49-F238E27FC236}">
                  <a16:creationId xmlns="" xmlns:a16="http://schemas.microsoft.com/office/drawing/2014/main" id="{A3A3F2E2-A3AB-4596-AC10-CAAA0C199F26}"/>
                </a:ext>
              </a:extLst>
            </p:cNvPr>
            <p:cNvSpPr/>
            <p:nvPr/>
          </p:nvSpPr>
          <p:spPr>
            <a:xfrm>
              <a:off x="10474848" y="2211125"/>
              <a:ext cx="706607" cy="481025"/>
            </a:xfrm>
            <a:custGeom>
              <a:avLst/>
              <a:gdLst>
                <a:gd name="connsiteX0" fmla="*/ 706608 w 706607"/>
                <a:gd name="connsiteY0" fmla="*/ 180785 h 481025"/>
                <a:gd name="connsiteX1" fmla="*/ 619053 w 706607"/>
                <a:gd name="connsiteY1" fmla="*/ 212799 h 481025"/>
                <a:gd name="connsiteX2" fmla="*/ 570556 w 706607"/>
                <a:gd name="connsiteY2" fmla="*/ 449814 h 481025"/>
                <a:gd name="connsiteX3" fmla="*/ 431701 w 706607"/>
                <a:gd name="connsiteY3" fmla="*/ 480425 h 481025"/>
                <a:gd name="connsiteX4" fmla="*/ 212319 w 706607"/>
                <a:gd name="connsiteY4" fmla="*/ 389275 h 481025"/>
                <a:gd name="connsiteX5" fmla="*/ 33937 w 706607"/>
                <a:gd name="connsiteY5" fmla="*/ 363931 h 481025"/>
                <a:gd name="connsiteX6" fmla="*/ 0 w 706607"/>
                <a:gd name="connsiteY6" fmla="*/ 362762 h 481025"/>
                <a:gd name="connsiteX7" fmla="*/ 11648 w 706607"/>
                <a:gd name="connsiteY7" fmla="*/ 342037 h 481025"/>
                <a:gd name="connsiteX8" fmla="*/ 35950 w 706607"/>
                <a:gd name="connsiteY8" fmla="*/ 101678 h 481025"/>
                <a:gd name="connsiteX9" fmla="*/ 28418 w 706607"/>
                <a:gd name="connsiteY9" fmla="*/ 4686 h 481025"/>
                <a:gd name="connsiteX10" fmla="*/ 706608 w 706607"/>
                <a:gd name="connsiteY10" fmla="*/ 180785 h 4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07" h="481025">
                  <a:moveTo>
                    <a:pt x="706608" y="180785"/>
                  </a:moveTo>
                  <a:cubicBezTo>
                    <a:pt x="702905" y="179977"/>
                    <a:pt x="649214" y="169012"/>
                    <a:pt x="619053" y="212799"/>
                  </a:cubicBezTo>
                  <a:cubicBezTo>
                    <a:pt x="587794" y="258167"/>
                    <a:pt x="570556" y="449814"/>
                    <a:pt x="570556" y="449814"/>
                  </a:cubicBezTo>
                  <a:cubicBezTo>
                    <a:pt x="570556" y="449814"/>
                    <a:pt x="512066" y="486088"/>
                    <a:pt x="431701" y="480425"/>
                  </a:cubicBezTo>
                  <a:cubicBezTo>
                    <a:pt x="341719" y="404176"/>
                    <a:pt x="212319" y="389275"/>
                    <a:pt x="212319" y="389275"/>
                  </a:cubicBezTo>
                  <a:lnTo>
                    <a:pt x="33937" y="363931"/>
                  </a:lnTo>
                  <a:lnTo>
                    <a:pt x="0" y="362762"/>
                  </a:lnTo>
                  <a:cubicBezTo>
                    <a:pt x="6633" y="357082"/>
                    <a:pt x="11900" y="350036"/>
                    <a:pt x="11648" y="342037"/>
                  </a:cubicBezTo>
                  <a:cubicBezTo>
                    <a:pt x="11001" y="320881"/>
                    <a:pt x="28418" y="162038"/>
                    <a:pt x="35950" y="101678"/>
                  </a:cubicBezTo>
                  <a:cubicBezTo>
                    <a:pt x="43499" y="41319"/>
                    <a:pt x="35950" y="43476"/>
                    <a:pt x="28418" y="4686"/>
                  </a:cubicBezTo>
                  <a:cubicBezTo>
                    <a:pt x="20941" y="-33744"/>
                    <a:pt x="693522" y="176687"/>
                    <a:pt x="706608" y="180785"/>
                  </a:cubicBezTo>
                  <a:close/>
                </a:path>
              </a:pathLst>
            </a:custGeom>
            <a:solidFill>
              <a:srgbClr val="06145D"/>
            </a:solidFill>
            <a:ln w="1796" cap="flat">
              <a:noFill/>
              <a:prstDash val="solid"/>
              <a:miter/>
            </a:ln>
          </p:spPr>
          <p:txBody>
            <a:bodyPr rtlCol="0" anchor="ctr"/>
            <a:lstStyle/>
            <a:p>
              <a:endParaRPr lang="en-US"/>
            </a:p>
          </p:txBody>
        </p:sp>
        <p:sp>
          <p:nvSpPr>
            <p:cNvPr id="1154" name="Freeform: Shape 1153">
              <a:extLst>
                <a:ext uri="{FF2B5EF4-FFF2-40B4-BE49-F238E27FC236}">
                  <a16:creationId xmlns="" xmlns:a16="http://schemas.microsoft.com/office/drawing/2014/main" id="{388EDCF4-DADA-4D64-BA6E-677B03067666}"/>
                </a:ext>
              </a:extLst>
            </p:cNvPr>
            <p:cNvSpPr/>
            <p:nvPr/>
          </p:nvSpPr>
          <p:spPr>
            <a:xfrm>
              <a:off x="11181456" y="2391911"/>
              <a:ext cx="197" cy="53"/>
            </a:xfrm>
            <a:custGeom>
              <a:avLst/>
              <a:gdLst>
                <a:gd name="connsiteX0" fmla="*/ 197 w 197"/>
                <a:gd name="connsiteY0" fmla="*/ 54 h 53"/>
                <a:gd name="connsiteX1" fmla="*/ 0 w 197"/>
                <a:gd name="connsiteY1" fmla="*/ 0 h 53"/>
                <a:gd name="connsiteX2" fmla="*/ 179 w 197"/>
                <a:gd name="connsiteY2" fmla="*/ 36 h 53"/>
                <a:gd name="connsiteX3" fmla="*/ 197 w 197"/>
                <a:gd name="connsiteY3" fmla="*/ 54 h 53"/>
              </a:gdLst>
              <a:ahLst/>
              <a:cxnLst>
                <a:cxn ang="0">
                  <a:pos x="connsiteX0" y="connsiteY0"/>
                </a:cxn>
                <a:cxn ang="0">
                  <a:pos x="connsiteX1" y="connsiteY1"/>
                </a:cxn>
                <a:cxn ang="0">
                  <a:pos x="connsiteX2" y="connsiteY2"/>
                </a:cxn>
                <a:cxn ang="0">
                  <a:pos x="connsiteX3" y="connsiteY3"/>
                </a:cxn>
              </a:cxnLst>
              <a:rect l="l" t="t" r="r" b="b"/>
              <a:pathLst>
                <a:path w="197" h="53">
                  <a:moveTo>
                    <a:pt x="197" y="54"/>
                  </a:moveTo>
                  <a:cubicBezTo>
                    <a:pt x="197" y="54"/>
                    <a:pt x="126" y="36"/>
                    <a:pt x="0" y="0"/>
                  </a:cubicBezTo>
                  <a:cubicBezTo>
                    <a:pt x="90" y="18"/>
                    <a:pt x="144" y="36"/>
                    <a:pt x="179" y="36"/>
                  </a:cubicBezTo>
                  <a:cubicBezTo>
                    <a:pt x="197" y="54"/>
                    <a:pt x="197" y="54"/>
                    <a:pt x="197" y="54"/>
                  </a:cubicBezTo>
                  <a:close/>
                </a:path>
              </a:pathLst>
            </a:custGeom>
            <a:solidFill>
              <a:srgbClr val="001AFF"/>
            </a:solidFill>
            <a:ln w="1796" cap="flat">
              <a:noFill/>
              <a:prstDash val="solid"/>
              <a:miter/>
            </a:ln>
          </p:spPr>
          <p:txBody>
            <a:bodyPr rtlCol="0" anchor="ctr"/>
            <a:lstStyle/>
            <a:p>
              <a:endParaRPr lang="en-US"/>
            </a:p>
          </p:txBody>
        </p:sp>
        <p:sp>
          <p:nvSpPr>
            <p:cNvPr id="1155" name="Freeform: Shape 1154">
              <a:extLst>
                <a:ext uri="{FF2B5EF4-FFF2-40B4-BE49-F238E27FC236}">
                  <a16:creationId xmlns="" xmlns:a16="http://schemas.microsoft.com/office/drawing/2014/main" id="{E41578A8-74C4-4F71-9737-C216604BE062}"/>
                </a:ext>
              </a:extLst>
            </p:cNvPr>
            <p:cNvSpPr/>
            <p:nvPr/>
          </p:nvSpPr>
          <p:spPr>
            <a:xfrm>
              <a:off x="9447265" y="2536482"/>
              <a:ext cx="437937" cy="292396"/>
            </a:xfrm>
            <a:custGeom>
              <a:avLst/>
              <a:gdLst>
                <a:gd name="connsiteX0" fmla="*/ 361294 w 437937"/>
                <a:gd name="connsiteY0" fmla="*/ 0 h 292396"/>
                <a:gd name="connsiteX1" fmla="*/ 226123 w 437937"/>
                <a:gd name="connsiteY1" fmla="*/ 163463 h 292396"/>
                <a:gd name="connsiteX2" fmla="*/ 0 w 437937"/>
                <a:gd name="connsiteY2" fmla="*/ 273972 h 292396"/>
                <a:gd name="connsiteX3" fmla="*/ 0 w 437937"/>
                <a:gd name="connsiteY3" fmla="*/ 292396 h 292396"/>
                <a:gd name="connsiteX4" fmla="*/ 288100 w 437937"/>
                <a:gd name="connsiteY4" fmla="*/ 180862 h 292396"/>
                <a:gd name="connsiteX5" fmla="*/ 437219 w 437937"/>
                <a:gd name="connsiteY5" fmla="*/ 17148 h 292396"/>
                <a:gd name="connsiteX6" fmla="*/ 437938 w 437937"/>
                <a:gd name="connsiteY6" fmla="*/ 12025 h 292396"/>
                <a:gd name="connsiteX7" fmla="*/ 437938 w 437937"/>
                <a:gd name="connsiteY7" fmla="*/ 12025 h 292396"/>
                <a:gd name="connsiteX8" fmla="*/ 361294 w 437937"/>
                <a:gd name="connsiteY8" fmla="*/ 0 h 2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37" h="292396">
                  <a:moveTo>
                    <a:pt x="361294" y="0"/>
                  </a:moveTo>
                  <a:cubicBezTo>
                    <a:pt x="361294" y="0"/>
                    <a:pt x="408244" y="72403"/>
                    <a:pt x="226123" y="163463"/>
                  </a:cubicBezTo>
                  <a:cubicBezTo>
                    <a:pt x="43984" y="254523"/>
                    <a:pt x="0" y="273972"/>
                    <a:pt x="0" y="273972"/>
                  </a:cubicBezTo>
                  <a:lnTo>
                    <a:pt x="0" y="292396"/>
                  </a:lnTo>
                  <a:cubicBezTo>
                    <a:pt x="0" y="292396"/>
                    <a:pt x="181240" y="239191"/>
                    <a:pt x="288100" y="180862"/>
                  </a:cubicBezTo>
                  <a:cubicBezTo>
                    <a:pt x="394960" y="122534"/>
                    <a:pt x="436500" y="22271"/>
                    <a:pt x="437219" y="17148"/>
                  </a:cubicBezTo>
                  <a:cubicBezTo>
                    <a:pt x="437938" y="12025"/>
                    <a:pt x="437938" y="12025"/>
                    <a:pt x="437938" y="12025"/>
                  </a:cubicBezTo>
                  <a:lnTo>
                    <a:pt x="437938" y="12025"/>
                  </a:lnTo>
                  <a:lnTo>
                    <a:pt x="361294" y="0"/>
                  </a:lnTo>
                  <a:close/>
                </a:path>
              </a:pathLst>
            </a:custGeom>
            <a:solidFill>
              <a:srgbClr val="06145D"/>
            </a:solidFill>
            <a:ln w="1796" cap="flat">
              <a:noFill/>
              <a:prstDash val="solid"/>
              <a:miter/>
            </a:ln>
          </p:spPr>
          <p:txBody>
            <a:bodyPr rtlCol="0" anchor="ctr"/>
            <a:lstStyle/>
            <a:p>
              <a:endParaRPr lang="en-US"/>
            </a:p>
          </p:txBody>
        </p:sp>
        <p:sp>
          <p:nvSpPr>
            <p:cNvPr id="1156" name="Freeform: Shape 1155">
              <a:extLst>
                <a:ext uri="{FF2B5EF4-FFF2-40B4-BE49-F238E27FC236}">
                  <a16:creationId xmlns="" xmlns:a16="http://schemas.microsoft.com/office/drawing/2014/main" id="{5CE3434A-5D38-42EC-BCF3-9114D8C97380}"/>
                </a:ext>
              </a:extLst>
            </p:cNvPr>
            <p:cNvSpPr/>
            <p:nvPr/>
          </p:nvSpPr>
          <p:spPr>
            <a:xfrm>
              <a:off x="8892359" y="2173157"/>
              <a:ext cx="896901" cy="568391"/>
            </a:xfrm>
            <a:custGeom>
              <a:avLst/>
              <a:gdLst>
                <a:gd name="connsiteX0" fmla="*/ 896104 w 896901"/>
                <a:gd name="connsiteY0" fmla="*/ 370766 h 568391"/>
                <a:gd name="connsiteX1" fmla="*/ 526847 w 896901"/>
                <a:gd name="connsiteY1" fmla="*/ 350221 h 568391"/>
                <a:gd name="connsiteX2" fmla="*/ 536787 w 896901"/>
                <a:gd name="connsiteY2" fmla="*/ 0 h 568391"/>
                <a:gd name="connsiteX3" fmla="*/ 506805 w 896901"/>
                <a:gd name="connsiteY3" fmla="*/ 355110 h 568391"/>
                <a:gd name="connsiteX4" fmla="*/ 76435 w 896901"/>
                <a:gd name="connsiteY4" fmla="*/ 363307 h 568391"/>
                <a:gd name="connsiteX5" fmla="*/ 14835 w 896901"/>
                <a:gd name="connsiteY5" fmla="*/ 224038 h 568391"/>
                <a:gd name="connsiteX6" fmla="*/ 3079 w 896901"/>
                <a:gd name="connsiteY6" fmla="*/ 484223 h 568391"/>
                <a:gd name="connsiteX7" fmla="*/ 150 w 896901"/>
                <a:gd name="connsiteY7" fmla="*/ 568345 h 568391"/>
                <a:gd name="connsiteX8" fmla="*/ 489226 w 896901"/>
                <a:gd name="connsiteY8" fmla="*/ 542911 h 568391"/>
                <a:gd name="connsiteX9" fmla="*/ 761149 w 896901"/>
                <a:gd name="connsiteY9" fmla="*/ 509496 h 568391"/>
                <a:gd name="connsiteX10" fmla="*/ 896104 w 896901"/>
                <a:gd name="connsiteY10" fmla="*/ 370766 h 5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901" h="568391">
                  <a:moveTo>
                    <a:pt x="896104" y="370766"/>
                  </a:moveTo>
                  <a:cubicBezTo>
                    <a:pt x="896104" y="370766"/>
                    <a:pt x="531251" y="355110"/>
                    <a:pt x="526847" y="350221"/>
                  </a:cubicBezTo>
                  <a:cubicBezTo>
                    <a:pt x="522461" y="345332"/>
                    <a:pt x="536787" y="0"/>
                    <a:pt x="536787" y="0"/>
                  </a:cubicBezTo>
                  <a:lnTo>
                    <a:pt x="506805" y="355110"/>
                  </a:lnTo>
                  <a:cubicBezTo>
                    <a:pt x="506805" y="355110"/>
                    <a:pt x="153690" y="367585"/>
                    <a:pt x="76435" y="363307"/>
                  </a:cubicBezTo>
                  <a:cubicBezTo>
                    <a:pt x="-821" y="359029"/>
                    <a:pt x="14835" y="224038"/>
                    <a:pt x="14835" y="224038"/>
                  </a:cubicBezTo>
                  <a:cubicBezTo>
                    <a:pt x="14835" y="224038"/>
                    <a:pt x="7160" y="395284"/>
                    <a:pt x="3079" y="484223"/>
                  </a:cubicBezTo>
                  <a:cubicBezTo>
                    <a:pt x="-1001" y="573163"/>
                    <a:pt x="150" y="568345"/>
                    <a:pt x="150" y="568345"/>
                  </a:cubicBezTo>
                  <a:cubicBezTo>
                    <a:pt x="150" y="568345"/>
                    <a:pt x="454984" y="546829"/>
                    <a:pt x="489226" y="542911"/>
                  </a:cubicBezTo>
                  <a:cubicBezTo>
                    <a:pt x="523468" y="538992"/>
                    <a:pt x="606602" y="545553"/>
                    <a:pt x="761149" y="509496"/>
                  </a:cubicBezTo>
                  <a:cubicBezTo>
                    <a:pt x="915660" y="473474"/>
                    <a:pt x="896104" y="370766"/>
                    <a:pt x="896104" y="370766"/>
                  </a:cubicBezTo>
                  <a:close/>
                </a:path>
              </a:pathLst>
            </a:custGeom>
            <a:solidFill>
              <a:srgbClr val="1476B5"/>
            </a:solidFill>
            <a:ln w="1796" cap="flat">
              <a:noFill/>
              <a:prstDash val="solid"/>
              <a:miter/>
            </a:ln>
          </p:spPr>
          <p:txBody>
            <a:bodyPr rtlCol="0" anchor="ctr"/>
            <a:lstStyle/>
            <a:p>
              <a:endParaRPr lang="en-US"/>
            </a:p>
          </p:txBody>
        </p:sp>
        <p:sp>
          <p:nvSpPr>
            <p:cNvPr id="1157" name="Freeform: Shape 1156">
              <a:extLst>
                <a:ext uri="{FF2B5EF4-FFF2-40B4-BE49-F238E27FC236}">
                  <a16:creationId xmlns="" xmlns:a16="http://schemas.microsoft.com/office/drawing/2014/main" id="{564D213A-A795-4DA5-908C-91850AEA69BD}"/>
                </a:ext>
              </a:extLst>
            </p:cNvPr>
            <p:cNvSpPr/>
            <p:nvPr/>
          </p:nvSpPr>
          <p:spPr>
            <a:xfrm>
              <a:off x="9223574" y="2812111"/>
              <a:ext cx="112750" cy="53080"/>
            </a:xfrm>
            <a:custGeom>
              <a:avLst/>
              <a:gdLst>
                <a:gd name="connsiteX0" fmla="*/ 78472 w 112750"/>
                <a:gd name="connsiteY0" fmla="*/ 12489 h 53080"/>
                <a:gd name="connsiteX1" fmla="*/ 104572 w 112750"/>
                <a:gd name="connsiteY1" fmla="*/ 51512 h 53080"/>
                <a:gd name="connsiteX2" fmla="*/ 12 w 112750"/>
                <a:gd name="connsiteY2" fmla="*/ 38265 h 53080"/>
                <a:gd name="connsiteX3" fmla="*/ 84853 w 112750"/>
                <a:gd name="connsiteY3" fmla="*/ 1381 h 53080"/>
                <a:gd name="connsiteX4" fmla="*/ 112750 w 112750"/>
                <a:gd name="connsiteY4" fmla="*/ 6557 h 53080"/>
                <a:gd name="connsiteX5" fmla="*/ 110108 w 112750"/>
                <a:gd name="connsiteY5" fmla="*/ 5281 h 53080"/>
                <a:gd name="connsiteX6" fmla="*/ 78472 w 112750"/>
                <a:gd name="connsiteY6" fmla="*/ 12489 h 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50" h="53080">
                  <a:moveTo>
                    <a:pt x="78472" y="12489"/>
                  </a:moveTo>
                  <a:cubicBezTo>
                    <a:pt x="86004" y="29368"/>
                    <a:pt x="95315" y="42040"/>
                    <a:pt x="104572" y="51512"/>
                  </a:cubicBezTo>
                  <a:cubicBezTo>
                    <a:pt x="69144" y="56168"/>
                    <a:pt x="-1066" y="50074"/>
                    <a:pt x="12" y="38265"/>
                  </a:cubicBezTo>
                  <a:cubicBezTo>
                    <a:pt x="1091" y="26455"/>
                    <a:pt x="63733" y="6396"/>
                    <a:pt x="84853" y="1381"/>
                  </a:cubicBezTo>
                  <a:cubicBezTo>
                    <a:pt x="105974" y="-3616"/>
                    <a:pt x="112750" y="6557"/>
                    <a:pt x="112750" y="6557"/>
                  </a:cubicBezTo>
                  <a:cubicBezTo>
                    <a:pt x="112750" y="6557"/>
                    <a:pt x="104194" y="1740"/>
                    <a:pt x="110108" y="5281"/>
                  </a:cubicBezTo>
                  <a:lnTo>
                    <a:pt x="78472" y="12489"/>
                  </a:lnTo>
                  <a:close/>
                </a:path>
              </a:pathLst>
            </a:custGeom>
            <a:solidFill>
              <a:srgbClr val="06145D"/>
            </a:solidFill>
            <a:ln w="1796" cap="flat">
              <a:noFill/>
              <a:prstDash val="solid"/>
              <a:miter/>
            </a:ln>
          </p:spPr>
          <p:txBody>
            <a:bodyPr rtlCol="0" anchor="ctr"/>
            <a:lstStyle/>
            <a:p>
              <a:endParaRPr lang="en-US"/>
            </a:p>
          </p:txBody>
        </p:sp>
        <p:sp>
          <p:nvSpPr>
            <p:cNvPr id="1158" name="Freeform: Shape 1157">
              <a:extLst>
                <a:ext uri="{FF2B5EF4-FFF2-40B4-BE49-F238E27FC236}">
                  <a16:creationId xmlns="" xmlns:a16="http://schemas.microsoft.com/office/drawing/2014/main" id="{59C2EE55-0620-4F80-B4FF-7C21EF544CFB}"/>
                </a:ext>
              </a:extLst>
            </p:cNvPr>
            <p:cNvSpPr/>
            <p:nvPr/>
          </p:nvSpPr>
          <p:spPr>
            <a:xfrm>
              <a:off x="9628702" y="1938681"/>
              <a:ext cx="364480" cy="248424"/>
            </a:xfrm>
            <a:custGeom>
              <a:avLst/>
              <a:gdLst>
                <a:gd name="connsiteX0" fmla="*/ 133679 w 364480"/>
                <a:gd name="connsiteY0" fmla="*/ 52715 h 248424"/>
                <a:gd name="connsiteX1" fmla="*/ 0 w 364480"/>
                <a:gd name="connsiteY1" fmla="*/ 29025 h 248424"/>
                <a:gd name="connsiteX2" fmla="*/ 201749 w 364480"/>
                <a:gd name="connsiteY2" fmla="*/ 23093 h 248424"/>
                <a:gd name="connsiteX3" fmla="*/ 364349 w 364480"/>
                <a:gd name="connsiteY3" fmla="*/ 170289 h 248424"/>
                <a:gd name="connsiteX4" fmla="*/ 306740 w 364480"/>
                <a:gd name="connsiteY4" fmla="*/ 248425 h 248424"/>
                <a:gd name="connsiteX5" fmla="*/ 268112 w 364480"/>
                <a:gd name="connsiteY5" fmla="*/ 248425 h 248424"/>
                <a:gd name="connsiteX6" fmla="*/ 133679 w 364480"/>
                <a:gd name="connsiteY6" fmla="*/ 52715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80" h="248424">
                  <a:moveTo>
                    <a:pt x="133679" y="52715"/>
                  </a:moveTo>
                  <a:cubicBezTo>
                    <a:pt x="63811" y="7401"/>
                    <a:pt x="0" y="29025"/>
                    <a:pt x="0" y="29025"/>
                  </a:cubicBezTo>
                  <a:cubicBezTo>
                    <a:pt x="0" y="29025"/>
                    <a:pt x="55722" y="-32126"/>
                    <a:pt x="201749" y="23093"/>
                  </a:cubicBezTo>
                  <a:cubicBezTo>
                    <a:pt x="347777" y="78311"/>
                    <a:pt x="361024" y="120031"/>
                    <a:pt x="364349" y="170289"/>
                  </a:cubicBezTo>
                  <a:cubicBezTo>
                    <a:pt x="367675" y="220546"/>
                    <a:pt x="306740" y="248425"/>
                    <a:pt x="306740" y="248425"/>
                  </a:cubicBezTo>
                  <a:lnTo>
                    <a:pt x="268112" y="248425"/>
                  </a:lnTo>
                  <a:cubicBezTo>
                    <a:pt x="268112" y="248425"/>
                    <a:pt x="244817" y="124758"/>
                    <a:pt x="133679" y="52715"/>
                  </a:cubicBezTo>
                  <a:close/>
                </a:path>
              </a:pathLst>
            </a:custGeom>
            <a:solidFill>
              <a:srgbClr val="06145D"/>
            </a:solidFill>
            <a:ln w="1796" cap="flat">
              <a:noFill/>
              <a:prstDash val="solid"/>
              <a:miter/>
            </a:ln>
          </p:spPr>
          <p:txBody>
            <a:bodyPr rtlCol="0" anchor="ctr"/>
            <a:lstStyle/>
            <a:p>
              <a:endParaRPr lang="en-US"/>
            </a:p>
          </p:txBody>
        </p:sp>
        <p:sp>
          <p:nvSpPr>
            <p:cNvPr id="1159" name="Freeform: Shape 1158">
              <a:extLst>
                <a:ext uri="{FF2B5EF4-FFF2-40B4-BE49-F238E27FC236}">
                  <a16:creationId xmlns="" xmlns:a16="http://schemas.microsoft.com/office/drawing/2014/main" id="{CDC3506E-039B-4BFC-978F-81EBBB0433D7}"/>
                </a:ext>
              </a:extLst>
            </p:cNvPr>
            <p:cNvSpPr/>
            <p:nvPr/>
          </p:nvSpPr>
          <p:spPr>
            <a:xfrm>
              <a:off x="6177127" y="1468150"/>
              <a:ext cx="1797" cy="1797"/>
            </a:xfrm>
            <a:custGeom>
              <a:avLst/>
              <a:gdLst/>
              <a:ahLst/>
              <a:cxnLst/>
              <a:rect l="l" t="t" r="r" b="b"/>
              <a:pathLst>
                <a:path w="1797" h="1797"/>
              </a:pathLst>
            </a:custGeom>
            <a:solidFill>
              <a:srgbClr val="2A5DE6"/>
            </a:solidFill>
            <a:ln w="1796" cap="flat">
              <a:noFill/>
              <a:prstDash val="solid"/>
              <a:miter/>
            </a:ln>
          </p:spPr>
          <p:txBody>
            <a:bodyPr rtlCol="0" anchor="ctr"/>
            <a:lstStyle/>
            <a:p>
              <a:endParaRPr lang="en-US"/>
            </a:p>
          </p:txBody>
        </p:sp>
        <p:sp>
          <p:nvSpPr>
            <p:cNvPr id="1160" name="Freeform: Shape 1159">
              <a:extLst>
                <a:ext uri="{FF2B5EF4-FFF2-40B4-BE49-F238E27FC236}">
                  <a16:creationId xmlns="" xmlns:a16="http://schemas.microsoft.com/office/drawing/2014/main" id="{2CFEBBA2-5DEE-4397-A9DA-9F3668A0A51C}"/>
                </a:ext>
              </a:extLst>
            </p:cNvPr>
            <p:cNvSpPr/>
            <p:nvPr/>
          </p:nvSpPr>
          <p:spPr>
            <a:xfrm>
              <a:off x="9419206" y="2173175"/>
              <a:ext cx="686335" cy="386368"/>
            </a:xfrm>
            <a:custGeom>
              <a:avLst/>
              <a:gdLst>
                <a:gd name="connsiteX0" fmla="*/ 644415 w 686335"/>
                <a:gd name="connsiteY0" fmla="*/ 145111 h 386368"/>
                <a:gd name="connsiteX1" fmla="*/ 637692 w 686335"/>
                <a:gd name="connsiteY1" fmla="*/ 386368 h 386368"/>
                <a:gd name="connsiteX2" fmla="*/ 599298 w 686335"/>
                <a:gd name="connsiteY2" fmla="*/ 385056 h 386368"/>
                <a:gd name="connsiteX3" fmla="*/ 577494 w 686335"/>
                <a:gd name="connsiteY3" fmla="*/ 384301 h 386368"/>
                <a:gd name="connsiteX4" fmla="*/ 504086 w 686335"/>
                <a:gd name="connsiteY4" fmla="*/ 372330 h 386368"/>
                <a:gd name="connsiteX5" fmla="*/ 396201 w 686335"/>
                <a:gd name="connsiteY5" fmla="*/ 363738 h 386368"/>
                <a:gd name="connsiteX6" fmla="*/ 0 w 686335"/>
                <a:gd name="connsiteY6" fmla="*/ 338915 h 386368"/>
                <a:gd name="connsiteX7" fmla="*/ 15279 w 686335"/>
                <a:gd name="connsiteY7" fmla="*/ 0 h 386368"/>
                <a:gd name="connsiteX8" fmla="*/ 388561 w 686335"/>
                <a:gd name="connsiteY8" fmla="*/ 12421 h 386368"/>
                <a:gd name="connsiteX9" fmla="*/ 533672 w 686335"/>
                <a:gd name="connsiteY9" fmla="*/ 13373 h 386368"/>
                <a:gd name="connsiteX10" fmla="*/ 615529 w 686335"/>
                <a:gd name="connsiteY10" fmla="*/ 22612 h 386368"/>
                <a:gd name="connsiteX11" fmla="*/ 682611 w 686335"/>
                <a:gd name="connsiteY11" fmla="*/ 30198 h 386368"/>
                <a:gd name="connsiteX12" fmla="*/ 682611 w 686335"/>
                <a:gd name="connsiteY12" fmla="*/ 22918 h 386368"/>
                <a:gd name="connsiteX13" fmla="*/ 644415 w 686335"/>
                <a:gd name="connsiteY13" fmla="*/ 145111 h 3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335" h="386368">
                  <a:moveTo>
                    <a:pt x="644415" y="145111"/>
                  </a:moveTo>
                  <a:cubicBezTo>
                    <a:pt x="643678" y="225710"/>
                    <a:pt x="639579" y="338340"/>
                    <a:pt x="637692" y="386368"/>
                  </a:cubicBezTo>
                  <a:lnTo>
                    <a:pt x="599298" y="385056"/>
                  </a:lnTo>
                  <a:lnTo>
                    <a:pt x="577494" y="384301"/>
                  </a:lnTo>
                  <a:cubicBezTo>
                    <a:pt x="558585" y="379376"/>
                    <a:pt x="534445" y="374936"/>
                    <a:pt x="504086" y="372330"/>
                  </a:cubicBezTo>
                  <a:cubicBezTo>
                    <a:pt x="403840" y="363738"/>
                    <a:pt x="396201" y="363738"/>
                    <a:pt x="396201" y="363738"/>
                  </a:cubicBezTo>
                  <a:lnTo>
                    <a:pt x="0" y="338915"/>
                  </a:lnTo>
                  <a:lnTo>
                    <a:pt x="15279" y="0"/>
                  </a:lnTo>
                  <a:cubicBezTo>
                    <a:pt x="15279" y="0"/>
                    <a:pt x="253948" y="9545"/>
                    <a:pt x="388561" y="12421"/>
                  </a:cubicBezTo>
                  <a:cubicBezTo>
                    <a:pt x="523175" y="15279"/>
                    <a:pt x="533672" y="13373"/>
                    <a:pt x="533672" y="13373"/>
                  </a:cubicBezTo>
                  <a:lnTo>
                    <a:pt x="615529" y="22612"/>
                  </a:lnTo>
                  <a:lnTo>
                    <a:pt x="682611" y="30198"/>
                  </a:lnTo>
                  <a:cubicBezTo>
                    <a:pt x="682611" y="30198"/>
                    <a:pt x="674972" y="10515"/>
                    <a:pt x="682611" y="22918"/>
                  </a:cubicBezTo>
                  <a:cubicBezTo>
                    <a:pt x="700999" y="52810"/>
                    <a:pt x="645367" y="40102"/>
                    <a:pt x="644415" y="145111"/>
                  </a:cubicBezTo>
                  <a:close/>
                </a:path>
              </a:pathLst>
            </a:custGeom>
            <a:solidFill>
              <a:srgbClr val="06145D"/>
            </a:solidFill>
            <a:ln w="1796" cap="flat">
              <a:noFill/>
              <a:prstDash val="solid"/>
              <a:miter/>
            </a:ln>
          </p:spPr>
          <p:txBody>
            <a:bodyPr rtlCol="0" anchor="ctr"/>
            <a:lstStyle/>
            <a:p>
              <a:endParaRPr lang="en-US"/>
            </a:p>
          </p:txBody>
        </p:sp>
        <p:sp>
          <p:nvSpPr>
            <p:cNvPr id="1161" name="Freeform: Shape 1160">
              <a:extLst>
                <a:ext uri="{FF2B5EF4-FFF2-40B4-BE49-F238E27FC236}">
                  <a16:creationId xmlns="" xmlns:a16="http://schemas.microsoft.com/office/drawing/2014/main" id="{7C8A4A7D-2951-49E9-B465-B3FE5B40CA73}"/>
                </a:ext>
              </a:extLst>
            </p:cNvPr>
            <p:cNvSpPr/>
            <p:nvPr/>
          </p:nvSpPr>
          <p:spPr>
            <a:xfrm>
              <a:off x="8756412" y="1940671"/>
              <a:ext cx="168774" cy="999282"/>
            </a:xfrm>
            <a:custGeom>
              <a:avLst/>
              <a:gdLst>
                <a:gd name="connsiteX0" fmla="*/ 168775 w 168774"/>
                <a:gd name="connsiteY0" fmla="*/ 952305 h 999282"/>
                <a:gd name="connsiteX1" fmla="*/ 161567 w 168774"/>
                <a:gd name="connsiteY1" fmla="*/ 939489 h 999282"/>
                <a:gd name="connsiteX2" fmla="*/ 102124 w 168774"/>
                <a:gd name="connsiteY2" fmla="*/ 941430 h 999282"/>
                <a:gd name="connsiteX3" fmla="*/ 84563 w 168774"/>
                <a:gd name="connsiteY3" fmla="*/ 996020 h 999282"/>
                <a:gd name="connsiteX4" fmla="*/ 40920 w 168774"/>
                <a:gd name="connsiteY4" fmla="*/ 994815 h 999282"/>
                <a:gd name="connsiteX5" fmla="*/ 19170 w 168774"/>
                <a:gd name="connsiteY5" fmla="*/ 880262 h 999282"/>
                <a:gd name="connsiteX6" fmla="*/ 315 w 168774"/>
                <a:gd name="connsiteY6" fmla="*/ 651317 h 999282"/>
                <a:gd name="connsiteX7" fmla="*/ 29470 w 168774"/>
                <a:gd name="connsiteY7" fmla="*/ 620454 h 999282"/>
                <a:gd name="connsiteX8" fmla="*/ 39752 w 168774"/>
                <a:gd name="connsiteY8" fmla="*/ 129994 h 999282"/>
                <a:gd name="connsiteX9" fmla="*/ 10596 w 168774"/>
                <a:gd name="connsiteY9" fmla="*/ 104272 h 999282"/>
                <a:gd name="connsiteX10" fmla="*/ 11459 w 168774"/>
                <a:gd name="connsiteY10" fmla="*/ 60539 h 999282"/>
                <a:gd name="connsiteX11" fmla="*/ 17157 w 168774"/>
                <a:gd name="connsiteY11" fmla="*/ 0 h 999282"/>
                <a:gd name="connsiteX12" fmla="*/ 75791 w 168774"/>
                <a:gd name="connsiteY12" fmla="*/ 6651 h 999282"/>
                <a:gd name="connsiteX13" fmla="*/ 93334 w 168774"/>
                <a:gd name="connsiteY13" fmla="*/ 39778 h 999282"/>
                <a:gd name="connsiteX14" fmla="*/ 160488 w 168774"/>
                <a:gd name="connsiteY14" fmla="*/ 41648 h 999282"/>
                <a:gd name="connsiteX15" fmla="*/ 134928 w 168774"/>
                <a:gd name="connsiteY15" fmla="*/ 805667 h 999282"/>
                <a:gd name="connsiteX16" fmla="*/ 168379 w 168774"/>
                <a:gd name="connsiteY16" fmla="*/ 946284 h 999282"/>
                <a:gd name="connsiteX17" fmla="*/ 168775 w 168774"/>
                <a:gd name="connsiteY17" fmla="*/ 952305 h 99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774" h="999282">
                  <a:moveTo>
                    <a:pt x="168775" y="952305"/>
                  </a:moveTo>
                  <a:cubicBezTo>
                    <a:pt x="164784" y="945529"/>
                    <a:pt x="161567" y="939489"/>
                    <a:pt x="161567" y="939489"/>
                  </a:cubicBezTo>
                  <a:cubicBezTo>
                    <a:pt x="158655" y="939489"/>
                    <a:pt x="102124" y="941430"/>
                    <a:pt x="102124" y="941430"/>
                  </a:cubicBezTo>
                  <a:cubicBezTo>
                    <a:pt x="102124" y="941430"/>
                    <a:pt x="101135" y="989189"/>
                    <a:pt x="84563" y="996020"/>
                  </a:cubicBezTo>
                  <a:cubicBezTo>
                    <a:pt x="75539" y="999723"/>
                    <a:pt x="61627" y="1001412"/>
                    <a:pt x="40920" y="994815"/>
                  </a:cubicBezTo>
                  <a:cubicBezTo>
                    <a:pt x="35330" y="969255"/>
                    <a:pt x="28607" y="933360"/>
                    <a:pt x="19170" y="880262"/>
                  </a:cubicBezTo>
                  <a:cubicBezTo>
                    <a:pt x="-3981" y="749927"/>
                    <a:pt x="315" y="651317"/>
                    <a:pt x="315" y="651317"/>
                  </a:cubicBezTo>
                  <a:cubicBezTo>
                    <a:pt x="315" y="651317"/>
                    <a:pt x="24329" y="634169"/>
                    <a:pt x="29470" y="620454"/>
                  </a:cubicBezTo>
                  <a:cubicBezTo>
                    <a:pt x="34611" y="606739"/>
                    <a:pt x="44047" y="147142"/>
                    <a:pt x="39752" y="129994"/>
                  </a:cubicBezTo>
                  <a:cubicBezTo>
                    <a:pt x="35474" y="112846"/>
                    <a:pt x="10596" y="104272"/>
                    <a:pt x="10596" y="104272"/>
                  </a:cubicBezTo>
                  <a:cubicBezTo>
                    <a:pt x="10596" y="104272"/>
                    <a:pt x="10596" y="104272"/>
                    <a:pt x="11459" y="60539"/>
                  </a:cubicBezTo>
                  <a:cubicBezTo>
                    <a:pt x="11873" y="39221"/>
                    <a:pt x="14533" y="17094"/>
                    <a:pt x="17157" y="0"/>
                  </a:cubicBezTo>
                  <a:cubicBezTo>
                    <a:pt x="43293" y="234"/>
                    <a:pt x="71189" y="3793"/>
                    <a:pt x="75791" y="6651"/>
                  </a:cubicBezTo>
                  <a:cubicBezTo>
                    <a:pt x="83592" y="11522"/>
                    <a:pt x="93334" y="39778"/>
                    <a:pt x="93334" y="39778"/>
                  </a:cubicBezTo>
                  <a:lnTo>
                    <a:pt x="160488" y="41648"/>
                  </a:lnTo>
                  <a:cubicBezTo>
                    <a:pt x="158080" y="118166"/>
                    <a:pt x="129176" y="732509"/>
                    <a:pt x="134928" y="805667"/>
                  </a:cubicBezTo>
                  <a:cubicBezTo>
                    <a:pt x="140932" y="881970"/>
                    <a:pt x="168379" y="946284"/>
                    <a:pt x="168379" y="946284"/>
                  </a:cubicBezTo>
                  <a:cubicBezTo>
                    <a:pt x="168379" y="946284"/>
                    <a:pt x="168541" y="948458"/>
                    <a:pt x="168775" y="952305"/>
                  </a:cubicBezTo>
                  <a:close/>
                </a:path>
              </a:pathLst>
            </a:custGeom>
            <a:solidFill>
              <a:srgbClr val="FFFFFF"/>
            </a:solidFill>
            <a:ln w="1796" cap="flat">
              <a:noFill/>
              <a:prstDash val="solid"/>
              <a:miter/>
            </a:ln>
          </p:spPr>
          <p:txBody>
            <a:bodyPr rtlCol="0" anchor="ctr"/>
            <a:lstStyle/>
            <a:p>
              <a:endParaRPr lang="en-US"/>
            </a:p>
          </p:txBody>
        </p:sp>
        <p:sp>
          <p:nvSpPr>
            <p:cNvPr id="1162" name="Freeform: Shape 1161">
              <a:extLst>
                <a:ext uri="{FF2B5EF4-FFF2-40B4-BE49-F238E27FC236}">
                  <a16:creationId xmlns="" xmlns:a16="http://schemas.microsoft.com/office/drawing/2014/main" id="{EA9D0C57-0FD8-4FAA-8024-28C8BF0C5C32}"/>
                </a:ext>
              </a:extLst>
            </p:cNvPr>
            <p:cNvSpPr/>
            <p:nvPr/>
          </p:nvSpPr>
          <p:spPr>
            <a:xfrm>
              <a:off x="11189617" y="2768087"/>
              <a:ext cx="11701" cy="16231"/>
            </a:xfrm>
            <a:custGeom>
              <a:avLst/>
              <a:gdLst>
                <a:gd name="connsiteX0" fmla="*/ 11701 w 11701"/>
                <a:gd name="connsiteY0" fmla="*/ 0 h 16231"/>
                <a:gd name="connsiteX1" fmla="*/ 0 w 11701"/>
                <a:gd name="connsiteY1" fmla="*/ 16231 h 16231"/>
                <a:gd name="connsiteX2" fmla="*/ 11701 w 11701"/>
                <a:gd name="connsiteY2" fmla="*/ 0 h 16231"/>
              </a:gdLst>
              <a:ahLst/>
              <a:cxnLst>
                <a:cxn ang="0">
                  <a:pos x="connsiteX0" y="connsiteY0"/>
                </a:cxn>
                <a:cxn ang="0">
                  <a:pos x="connsiteX1" y="connsiteY1"/>
                </a:cxn>
                <a:cxn ang="0">
                  <a:pos x="connsiteX2" y="connsiteY2"/>
                </a:cxn>
              </a:cxnLst>
              <a:rect l="l" t="t" r="r" b="b"/>
              <a:pathLst>
                <a:path w="11701" h="16231">
                  <a:moveTo>
                    <a:pt x="11701" y="0"/>
                  </a:moveTo>
                  <a:cubicBezTo>
                    <a:pt x="11126" y="1096"/>
                    <a:pt x="7891" y="6902"/>
                    <a:pt x="0" y="16231"/>
                  </a:cubicBezTo>
                  <a:cubicBezTo>
                    <a:pt x="3828" y="10929"/>
                    <a:pt x="7711" y="5500"/>
                    <a:pt x="11701" y="0"/>
                  </a:cubicBezTo>
                  <a:close/>
                </a:path>
              </a:pathLst>
            </a:custGeom>
            <a:solidFill>
              <a:srgbClr val="160A3A"/>
            </a:solidFill>
            <a:ln w="1796" cap="flat">
              <a:noFill/>
              <a:prstDash val="solid"/>
              <a:miter/>
            </a:ln>
          </p:spPr>
          <p:txBody>
            <a:bodyPr rtlCol="0" anchor="ctr"/>
            <a:lstStyle/>
            <a:p>
              <a:endParaRPr lang="en-US"/>
            </a:p>
          </p:txBody>
        </p:sp>
        <p:sp>
          <p:nvSpPr>
            <p:cNvPr id="1163" name="Freeform: Shape 1162">
              <a:extLst>
                <a:ext uri="{FF2B5EF4-FFF2-40B4-BE49-F238E27FC236}">
                  <a16:creationId xmlns="" xmlns:a16="http://schemas.microsoft.com/office/drawing/2014/main" id="{F93FACA5-A2EC-4BDB-9031-7CAB46D65D48}"/>
                </a:ext>
              </a:extLst>
            </p:cNvPr>
            <p:cNvSpPr/>
            <p:nvPr/>
          </p:nvSpPr>
          <p:spPr>
            <a:xfrm>
              <a:off x="9469149" y="1468157"/>
              <a:ext cx="1922191" cy="1297162"/>
            </a:xfrm>
            <a:custGeom>
              <a:avLst/>
              <a:gdLst>
                <a:gd name="connsiteX0" fmla="*/ 1865093 w 1922191"/>
                <a:gd name="connsiteY0" fmla="*/ 539273 h 1297162"/>
                <a:gd name="connsiteX1" fmla="*/ 573513 w 1922191"/>
                <a:gd name="connsiteY1" fmla="*/ 251209 h 1297162"/>
                <a:gd name="connsiteX2" fmla="*/ 85874 w 1922191"/>
                <a:gd name="connsiteY2" fmla="*/ 89993 h 1297162"/>
                <a:gd name="connsiteX3" fmla="*/ 66426 w 1922191"/>
                <a:gd name="connsiteY3" fmla="*/ 456876 h 1297162"/>
                <a:gd name="connsiteX4" fmla="*/ 121357 w 1922191"/>
                <a:gd name="connsiteY4" fmla="*/ 311676 h 1297162"/>
                <a:gd name="connsiteX5" fmla="*/ 83843 w 1922191"/>
                <a:gd name="connsiteY5" fmla="*/ 506864 h 1297162"/>
                <a:gd name="connsiteX6" fmla="*/ 305832 w 1922191"/>
                <a:gd name="connsiteY6" fmla="*/ 503952 h 1297162"/>
                <a:gd name="connsiteX7" fmla="*/ 370128 w 1922191"/>
                <a:gd name="connsiteY7" fmla="*/ 549375 h 1297162"/>
                <a:gd name="connsiteX8" fmla="*/ 466491 w 1922191"/>
                <a:gd name="connsiteY8" fmla="*/ 724162 h 1297162"/>
                <a:gd name="connsiteX9" fmla="*/ 1018245 w 1922191"/>
                <a:gd name="connsiteY9" fmla="*/ 774240 h 1297162"/>
                <a:gd name="connsiteX10" fmla="*/ 1041865 w 1922191"/>
                <a:gd name="connsiteY10" fmla="*/ 815797 h 1297162"/>
                <a:gd name="connsiteX11" fmla="*/ 1291498 w 1922191"/>
                <a:gd name="connsiteY11" fmla="*/ 856780 h 1297162"/>
                <a:gd name="connsiteX12" fmla="*/ 1291588 w 1922191"/>
                <a:gd name="connsiteY12" fmla="*/ 856798 h 1297162"/>
                <a:gd name="connsiteX13" fmla="*/ 1493733 w 1922191"/>
                <a:gd name="connsiteY13" fmla="*/ 899488 h 1297162"/>
                <a:gd name="connsiteX14" fmla="*/ 1735602 w 1922191"/>
                <a:gd name="connsiteY14" fmla="*/ 993892 h 1297162"/>
                <a:gd name="connsiteX15" fmla="*/ 1741013 w 1922191"/>
                <a:gd name="connsiteY15" fmla="*/ 1001926 h 1297162"/>
                <a:gd name="connsiteX16" fmla="*/ 1734128 w 1922191"/>
                <a:gd name="connsiteY16" fmla="*/ 1297162 h 1297162"/>
                <a:gd name="connsiteX17" fmla="*/ 1879562 w 1922191"/>
                <a:gd name="connsiteY17" fmla="*/ 1009368 h 1297162"/>
                <a:gd name="connsiteX18" fmla="*/ 1865093 w 1922191"/>
                <a:gd name="connsiteY18" fmla="*/ 539273 h 129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191" h="1297162">
                  <a:moveTo>
                    <a:pt x="1865093" y="539273"/>
                  </a:moveTo>
                  <a:cubicBezTo>
                    <a:pt x="1492672" y="-98203"/>
                    <a:pt x="732752" y="500016"/>
                    <a:pt x="573513" y="251209"/>
                  </a:cubicBezTo>
                  <a:cubicBezTo>
                    <a:pt x="414292" y="2419"/>
                    <a:pt x="266989" y="-81181"/>
                    <a:pt x="85874" y="89993"/>
                  </a:cubicBezTo>
                  <a:cubicBezTo>
                    <a:pt x="-95258" y="261167"/>
                    <a:pt x="66426" y="456876"/>
                    <a:pt x="66426" y="456876"/>
                  </a:cubicBezTo>
                  <a:cubicBezTo>
                    <a:pt x="44838" y="341029"/>
                    <a:pt x="119307" y="312431"/>
                    <a:pt x="121357" y="311676"/>
                  </a:cubicBezTo>
                  <a:cubicBezTo>
                    <a:pt x="34017" y="380789"/>
                    <a:pt x="83843" y="506864"/>
                    <a:pt x="83843" y="506864"/>
                  </a:cubicBezTo>
                  <a:cubicBezTo>
                    <a:pt x="83843" y="506864"/>
                    <a:pt x="191440" y="447008"/>
                    <a:pt x="305832" y="503952"/>
                  </a:cubicBezTo>
                  <a:cubicBezTo>
                    <a:pt x="327240" y="514611"/>
                    <a:pt x="348900" y="529351"/>
                    <a:pt x="370128" y="549375"/>
                  </a:cubicBezTo>
                  <a:cubicBezTo>
                    <a:pt x="466491" y="616457"/>
                    <a:pt x="466491" y="724162"/>
                    <a:pt x="466491" y="724162"/>
                  </a:cubicBezTo>
                  <a:cubicBezTo>
                    <a:pt x="466491" y="724162"/>
                    <a:pt x="988964" y="756283"/>
                    <a:pt x="1018245" y="774240"/>
                  </a:cubicBezTo>
                  <a:cubicBezTo>
                    <a:pt x="1047544" y="792178"/>
                    <a:pt x="1041865" y="815797"/>
                    <a:pt x="1041865" y="815797"/>
                  </a:cubicBezTo>
                  <a:cubicBezTo>
                    <a:pt x="1041865" y="815797"/>
                    <a:pt x="1155591" y="831489"/>
                    <a:pt x="1291498" y="856780"/>
                  </a:cubicBezTo>
                  <a:cubicBezTo>
                    <a:pt x="1291534" y="856780"/>
                    <a:pt x="1291570" y="856798"/>
                    <a:pt x="1291588" y="856798"/>
                  </a:cubicBezTo>
                  <a:cubicBezTo>
                    <a:pt x="1357232" y="869003"/>
                    <a:pt x="1428053" y="883472"/>
                    <a:pt x="1493733" y="899488"/>
                  </a:cubicBezTo>
                  <a:cubicBezTo>
                    <a:pt x="1608286" y="927421"/>
                    <a:pt x="1707166" y="960099"/>
                    <a:pt x="1735602" y="993892"/>
                  </a:cubicBezTo>
                  <a:cubicBezTo>
                    <a:pt x="1737867" y="996570"/>
                    <a:pt x="1739664" y="999248"/>
                    <a:pt x="1741013" y="1001926"/>
                  </a:cubicBezTo>
                  <a:cubicBezTo>
                    <a:pt x="1784260" y="1088403"/>
                    <a:pt x="1743044" y="1262363"/>
                    <a:pt x="1734128" y="1297162"/>
                  </a:cubicBezTo>
                  <a:cubicBezTo>
                    <a:pt x="1798675" y="1206767"/>
                    <a:pt x="1846705" y="1106540"/>
                    <a:pt x="1879562" y="1009368"/>
                  </a:cubicBezTo>
                  <a:cubicBezTo>
                    <a:pt x="1961401" y="767481"/>
                    <a:pt x="1907711" y="612233"/>
                    <a:pt x="1865093" y="539273"/>
                  </a:cubicBezTo>
                  <a:close/>
                </a:path>
              </a:pathLst>
            </a:custGeom>
            <a:solidFill>
              <a:srgbClr val="160A3A"/>
            </a:solidFill>
            <a:ln w="1796" cap="flat">
              <a:noFill/>
              <a:prstDash val="solid"/>
              <a:miter/>
            </a:ln>
          </p:spPr>
          <p:txBody>
            <a:bodyPr rtlCol="0" anchor="ctr"/>
            <a:lstStyle/>
            <a:p>
              <a:endParaRPr lang="en-US"/>
            </a:p>
          </p:txBody>
        </p:sp>
        <p:sp>
          <p:nvSpPr>
            <p:cNvPr id="1164" name="Freeform: Shape 1163">
              <a:extLst>
                <a:ext uri="{FF2B5EF4-FFF2-40B4-BE49-F238E27FC236}">
                  <a16:creationId xmlns="" xmlns:a16="http://schemas.microsoft.com/office/drawing/2014/main" id="{A2829729-B154-4E76-AE6C-BEF816359073}"/>
                </a:ext>
              </a:extLst>
            </p:cNvPr>
            <p:cNvSpPr/>
            <p:nvPr/>
          </p:nvSpPr>
          <p:spPr>
            <a:xfrm>
              <a:off x="10765303" y="3458284"/>
              <a:ext cx="5194" cy="25362"/>
            </a:xfrm>
            <a:custGeom>
              <a:avLst/>
              <a:gdLst>
                <a:gd name="connsiteX0" fmla="*/ 5195 w 5194"/>
                <a:gd name="connsiteY0" fmla="*/ 0 h 25362"/>
                <a:gd name="connsiteX1" fmla="*/ 0 w 5194"/>
                <a:gd name="connsiteY1" fmla="*/ 25362 h 25362"/>
                <a:gd name="connsiteX2" fmla="*/ 5195 w 5194"/>
                <a:gd name="connsiteY2" fmla="*/ 0 h 25362"/>
              </a:gdLst>
              <a:ahLst/>
              <a:cxnLst>
                <a:cxn ang="0">
                  <a:pos x="connsiteX0" y="connsiteY0"/>
                </a:cxn>
                <a:cxn ang="0">
                  <a:pos x="connsiteX1" y="connsiteY1"/>
                </a:cxn>
                <a:cxn ang="0">
                  <a:pos x="connsiteX2" y="connsiteY2"/>
                </a:cxn>
              </a:cxnLst>
              <a:rect l="l" t="t" r="r" b="b"/>
              <a:pathLst>
                <a:path w="5194" h="25362">
                  <a:moveTo>
                    <a:pt x="5195" y="0"/>
                  </a:moveTo>
                  <a:cubicBezTo>
                    <a:pt x="2930" y="14883"/>
                    <a:pt x="287" y="24392"/>
                    <a:pt x="0" y="25362"/>
                  </a:cubicBezTo>
                  <a:lnTo>
                    <a:pt x="5195" y="0"/>
                  </a:lnTo>
                  <a:close/>
                </a:path>
              </a:pathLst>
            </a:custGeom>
            <a:solidFill>
              <a:srgbClr val="160A3A"/>
            </a:solidFill>
            <a:ln w="1796" cap="flat">
              <a:noFill/>
              <a:prstDash val="solid"/>
              <a:miter/>
            </a:ln>
          </p:spPr>
          <p:txBody>
            <a:bodyPr rtlCol="0" anchor="ctr"/>
            <a:lstStyle/>
            <a:p>
              <a:endParaRPr lang="en-US"/>
            </a:p>
          </p:txBody>
        </p:sp>
        <p:sp>
          <p:nvSpPr>
            <p:cNvPr id="1165" name="Freeform: Shape 1164">
              <a:extLst>
                <a:ext uri="{FF2B5EF4-FFF2-40B4-BE49-F238E27FC236}">
                  <a16:creationId xmlns="" xmlns:a16="http://schemas.microsoft.com/office/drawing/2014/main" id="{B6D4A762-B4E3-4742-B2EC-E00D198BA7AD}"/>
                </a:ext>
              </a:extLst>
            </p:cNvPr>
            <p:cNvSpPr/>
            <p:nvPr/>
          </p:nvSpPr>
          <p:spPr>
            <a:xfrm>
              <a:off x="10572848" y="2599142"/>
              <a:ext cx="628577" cy="859087"/>
            </a:xfrm>
            <a:custGeom>
              <a:avLst/>
              <a:gdLst>
                <a:gd name="connsiteX0" fmla="*/ 628578 w 628577"/>
                <a:gd name="connsiteY0" fmla="*/ 168765 h 859087"/>
                <a:gd name="connsiteX1" fmla="*/ 628560 w 628577"/>
                <a:gd name="connsiteY1" fmla="*/ 168801 h 859087"/>
                <a:gd name="connsiteX2" fmla="*/ 628470 w 628577"/>
                <a:gd name="connsiteY2" fmla="*/ 168945 h 859087"/>
                <a:gd name="connsiteX3" fmla="*/ 616768 w 628577"/>
                <a:gd name="connsiteY3" fmla="*/ 185176 h 859087"/>
                <a:gd name="connsiteX4" fmla="*/ 557469 w 628577"/>
                <a:gd name="connsiteY4" fmla="*/ 237034 h 859087"/>
                <a:gd name="connsiteX5" fmla="*/ 496787 w 628577"/>
                <a:gd name="connsiteY5" fmla="*/ 293924 h 859087"/>
                <a:gd name="connsiteX6" fmla="*/ 497541 w 628577"/>
                <a:gd name="connsiteY6" fmla="*/ 350976 h 859087"/>
                <a:gd name="connsiteX7" fmla="*/ 497362 w 628577"/>
                <a:gd name="connsiteY7" fmla="*/ 352863 h 859087"/>
                <a:gd name="connsiteX8" fmla="*/ 436104 w 628577"/>
                <a:gd name="connsiteY8" fmla="*/ 547063 h 859087"/>
                <a:gd name="connsiteX9" fmla="*/ 257847 w 628577"/>
                <a:gd name="connsiteY9" fmla="*/ 808740 h 859087"/>
                <a:gd name="connsiteX10" fmla="*/ 200975 w 628577"/>
                <a:gd name="connsiteY10" fmla="*/ 842874 h 859087"/>
                <a:gd name="connsiteX11" fmla="*/ 197650 w 628577"/>
                <a:gd name="connsiteY11" fmla="*/ 859088 h 859087"/>
                <a:gd name="connsiteX12" fmla="*/ 180106 w 628577"/>
                <a:gd name="connsiteY12" fmla="*/ 721527 h 859087"/>
                <a:gd name="connsiteX13" fmla="*/ 81730 w 628577"/>
                <a:gd name="connsiteY13" fmla="*/ 622144 h 859087"/>
                <a:gd name="connsiteX14" fmla="*/ 915 w 628577"/>
                <a:gd name="connsiteY14" fmla="*/ 455104 h 859087"/>
                <a:gd name="connsiteX15" fmla="*/ 15133 w 628577"/>
                <a:gd name="connsiteY15" fmla="*/ 304349 h 859087"/>
                <a:gd name="connsiteX16" fmla="*/ 7548 w 628577"/>
                <a:gd name="connsiteY16" fmla="*/ 267375 h 859087"/>
                <a:gd name="connsiteX17" fmla="*/ 114696 w 628577"/>
                <a:gd name="connsiteY17" fmla="*/ 0 h 859087"/>
                <a:gd name="connsiteX18" fmla="*/ 256356 w 628577"/>
                <a:gd name="connsiteY18" fmla="*/ 24428 h 859087"/>
                <a:gd name="connsiteX19" fmla="*/ 472125 w 628577"/>
                <a:gd name="connsiteY19" fmla="*/ 61636 h 859087"/>
                <a:gd name="connsiteX20" fmla="*/ 503419 w 628577"/>
                <a:gd name="connsiteY20" fmla="*/ 127046 h 859087"/>
                <a:gd name="connsiteX21" fmla="*/ 628578 w 628577"/>
                <a:gd name="connsiteY21" fmla="*/ 168765 h 85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577" h="859087">
                  <a:moveTo>
                    <a:pt x="628578" y="168765"/>
                  </a:moveTo>
                  <a:cubicBezTo>
                    <a:pt x="628578" y="168765"/>
                    <a:pt x="628578" y="168783"/>
                    <a:pt x="628560" y="168801"/>
                  </a:cubicBezTo>
                  <a:cubicBezTo>
                    <a:pt x="628542" y="168837"/>
                    <a:pt x="628524" y="168873"/>
                    <a:pt x="628470" y="168945"/>
                  </a:cubicBezTo>
                  <a:cubicBezTo>
                    <a:pt x="627895" y="170042"/>
                    <a:pt x="624659" y="175847"/>
                    <a:pt x="616768" y="185176"/>
                  </a:cubicBezTo>
                  <a:cubicBezTo>
                    <a:pt x="606433" y="197363"/>
                    <a:pt x="588170" y="215536"/>
                    <a:pt x="557469" y="237034"/>
                  </a:cubicBezTo>
                  <a:cubicBezTo>
                    <a:pt x="500579" y="276848"/>
                    <a:pt x="496787" y="293924"/>
                    <a:pt x="496787" y="293924"/>
                  </a:cubicBezTo>
                  <a:cubicBezTo>
                    <a:pt x="496787" y="293924"/>
                    <a:pt x="500669" y="314343"/>
                    <a:pt x="497541" y="350976"/>
                  </a:cubicBezTo>
                  <a:cubicBezTo>
                    <a:pt x="497487" y="351605"/>
                    <a:pt x="497433" y="352216"/>
                    <a:pt x="497362" y="352863"/>
                  </a:cubicBezTo>
                  <a:cubicBezTo>
                    <a:pt x="493335" y="397117"/>
                    <a:pt x="479063" y="464217"/>
                    <a:pt x="436104" y="547063"/>
                  </a:cubicBezTo>
                  <a:cubicBezTo>
                    <a:pt x="356457" y="700658"/>
                    <a:pt x="312850" y="776511"/>
                    <a:pt x="257847" y="808740"/>
                  </a:cubicBezTo>
                  <a:cubicBezTo>
                    <a:pt x="202863" y="840987"/>
                    <a:pt x="200975" y="842874"/>
                    <a:pt x="200975" y="842874"/>
                  </a:cubicBezTo>
                  <a:lnTo>
                    <a:pt x="197650" y="859088"/>
                  </a:lnTo>
                  <a:cubicBezTo>
                    <a:pt x="202431" y="827434"/>
                    <a:pt x="205433" y="771532"/>
                    <a:pt x="180106" y="721527"/>
                  </a:cubicBezTo>
                  <a:cubicBezTo>
                    <a:pt x="162761" y="687249"/>
                    <a:pt x="120789" y="657536"/>
                    <a:pt x="81730" y="622144"/>
                  </a:cubicBezTo>
                  <a:cubicBezTo>
                    <a:pt x="35427" y="580173"/>
                    <a:pt x="-6796" y="530203"/>
                    <a:pt x="915" y="455104"/>
                  </a:cubicBezTo>
                  <a:cubicBezTo>
                    <a:pt x="15133" y="316680"/>
                    <a:pt x="15133" y="304349"/>
                    <a:pt x="15133" y="304349"/>
                  </a:cubicBezTo>
                  <a:lnTo>
                    <a:pt x="7548" y="267375"/>
                  </a:lnTo>
                  <a:cubicBezTo>
                    <a:pt x="7548" y="267375"/>
                    <a:pt x="104253" y="163067"/>
                    <a:pt x="114696" y="0"/>
                  </a:cubicBezTo>
                  <a:lnTo>
                    <a:pt x="256356" y="24428"/>
                  </a:lnTo>
                  <a:lnTo>
                    <a:pt x="472125" y="61636"/>
                  </a:lnTo>
                  <a:cubicBezTo>
                    <a:pt x="472125" y="61636"/>
                    <a:pt x="469285" y="102402"/>
                    <a:pt x="503419" y="127046"/>
                  </a:cubicBezTo>
                  <a:cubicBezTo>
                    <a:pt x="526031" y="143367"/>
                    <a:pt x="628578" y="168765"/>
                    <a:pt x="628578" y="168765"/>
                  </a:cubicBezTo>
                  <a:close/>
                </a:path>
              </a:pathLst>
            </a:custGeom>
            <a:solidFill>
              <a:srgbClr val="160A3A"/>
            </a:solidFill>
            <a:ln w="1796" cap="flat">
              <a:noFill/>
              <a:prstDash val="solid"/>
              <a:miter/>
            </a:ln>
          </p:spPr>
          <p:txBody>
            <a:bodyPr rtlCol="0" anchor="ctr"/>
            <a:lstStyle/>
            <a:p>
              <a:endParaRPr lang="en-US"/>
            </a:p>
          </p:txBody>
        </p:sp>
        <p:sp>
          <p:nvSpPr>
            <p:cNvPr id="1166" name="Freeform: Shape 1165">
              <a:extLst>
                <a:ext uri="{FF2B5EF4-FFF2-40B4-BE49-F238E27FC236}">
                  <a16:creationId xmlns="" xmlns:a16="http://schemas.microsoft.com/office/drawing/2014/main" id="{C778B3B1-57DF-4211-BBF2-B63BC4E74809}"/>
                </a:ext>
              </a:extLst>
            </p:cNvPr>
            <p:cNvSpPr/>
            <p:nvPr/>
          </p:nvSpPr>
          <p:spPr>
            <a:xfrm>
              <a:off x="6177127" y="1468150"/>
              <a:ext cx="1797" cy="1797"/>
            </a:xfrm>
            <a:custGeom>
              <a:avLst/>
              <a:gdLst/>
              <a:ahLst/>
              <a:cxnLst/>
              <a:rect l="l" t="t" r="r" b="b"/>
              <a:pathLst>
                <a:path w="1797" h="1797"/>
              </a:pathLst>
            </a:custGeom>
            <a:solidFill>
              <a:srgbClr val="160A3A"/>
            </a:solidFill>
            <a:ln w="1796" cap="flat">
              <a:noFill/>
              <a:prstDash val="solid"/>
              <a:miter/>
            </a:ln>
          </p:spPr>
          <p:txBody>
            <a:bodyPr rtlCol="0" anchor="ctr"/>
            <a:lstStyle/>
            <a:p>
              <a:endParaRPr lang="en-US"/>
            </a:p>
          </p:txBody>
        </p:sp>
        <p:sp>
          <p:nvSpPr>
            <p:cNvPr id="1167" name="Freeform: Shape 1166">
              <a:extLst>
                <a:ext uri="{FF2B5EF4-FFF2-40B4-BE49-F238E27FC236}">
                  <a16:creationId xmlns="" xmlns:a16="http://schemas.microsoft.com/office/drawing/2014/main" id="{43939AC6-2C6D-44FB-AB68-F0EF0C1312B6}"/>
                </a:ext>
              </a:extLst>
            </p:cNvPr>
            <p:cNvSpPr/>
            <p:nvPr/>
          </p:nvSpPr>
          <p:spPr>
            <a:xfrm>
              <a:off x="9735347" y="1938218"/>
              <a:ext cx="1025300" cy="386718"/>
            </a:xfrm>
            <a:custGeom>
              <a:avLst/>
              <a:gdLst>
                <a:gd name="connsiteX0" fmla="*/ 682953 w 1025300"/>
                <a:gd name="connsiteY0" fmla="*/ 204400 h 386718"/>
                <a:gd name="connsiteX1" fmla="*/ 1025301 w 1025300"/>
                <a:gd name="connsiteY1" fmla="*/ 386718 h 386718"/>
                <a:gd name="connsiteX2" fmla="*/ 775667 w 1025300"/>
                <a:gd name="connsiteY2" fmla="*/ 345736 h 386718"/>
                <a:gd name="connsiteX3" fmla="*/ 752048 w 1025300"/>
                <a:gd name="connsiteY3" fmla="*/ 304178 h 386718"/>
                <a:gd name="connsiteX4" fmla="*/ 200293 w 1025300"/>
                <a:gd name="connsiteY4" fmla="*/ 254100 h 386718"/>
                <a:gd name="connsiteX5" fmla="*/ 103930 w 1025300"/>
                <a:gd name="connsiteY5" fmla="*/ 79313 h 386718"/>
                <a:gd name="connsiteX6" fmla="*/ 0 w 1025300"/>
                <a:gd name="connsiteY6" fmla="*/ 7504 h 386718"/>
                <a:gd name="connsiteX7" fmla="*/ 682953 w 1025300"/>
                <a:gd name="connsiteY7" fmla="*/ 204400 h 3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00" h="386718">
                  <a:moveTo>
                    <a:pt x="682953" y="204400"/>
                  </a:moveTo>
                  <a:cubicBezTo>
                    <a:pt x="830993" y="298552"/>
                    <a:pt x="942779" y="354130"/>
                    <a:pt x="1025301" y="386718"/>
                  </a:cubicBezTo>
                  <a:cubicBezTo>
                    <a:pt x="889393" y="361428"/>
                    <a:pt x="775667" y="345736"/>
                    <a:pt x="775667" y="345736"/>
                  </a:cubicBezTo>
                  <a:cubicBezTo>
                    <a:pt x="775667" y="345736"/>
                    <a:pt x="781347" y="322117"/>
                    <a:pt x="752048" y="304178"/>
                  </a:cubicBezTo>
                  <a:cubicBezTo>
                    <a:pt x="722767" y="286221"/>
                    <a:pt x="200293" y="254100"/>
                    <a:pt x="200293" y="254100"/>
                  </a:cubicBezTo>
                  <a:cubicBezTo>
                    <a:pt x="200293" y="254100"/>
                    <a:pt x="200293" y="146395"/>
                    <a:pt x="103930" y="79313"/>
                  </a:cubicBezTo>
                  <a:cubicBezTo>
                    <a:pt x="7549" y="12231"/>
                    <a:pt x="15117" y="14119"/>
                    <a:pt x="0" y="7504"/>
                  </a:cubicBezTo>
                  <a:cubicBezTo>
                    <a:pt x="0" y="7504"/>
                    <a:pt x="268651" y="-59075"/>
                    <a:pt x="682953" y="204400"/>
                  </a:cubicBezTo>
                  <a:close/>
                </a:path>
              </a:pathLst>
            </a:custGeom>
            <a:solidFill>
              <a:srgbClr val="160A3A"/>
            </a:solidFill>
            <a:ln w="1796" cap="flat">
              <a:noFill/>
              <a:prstDash val="solid"/>
              <a:miter/>
            </a:ln>
          </p:spPr>
          <p:txBody>
            <a:bodyPr rtlCol="0" anchor="ctr"/>
            <a:lstStyle/>
            <a:p>
              <a:endParaRPr lang="en-US"/>
            </a:p>
          </p:txBody>
        </p:sp>
        <p:sp>
          <p:nvSpPr>
            <p:cNvPr id="1168" name="Freeform: Shape 1167">
              <a:extLst>
                <a:ext uri="{FF2B5EF4-FFF2-40B4-BE49-F238E27FC236}">
                  <a16:creationId xmlns="" xmlns:a16="http://schemas.microsoft.com/office/drawing/2014/main" id="{F3064101-B93B-4B36-B2B6-103EBC3F855C}"/>
                </a:ext>
              </a:extLst>
            </p:cNvPr>
            <p:cNvSpPr/>
            <p:nvPr/>
          </p:nvSpPr>
          <p:spPr>
            <a:xfrm>
              <a:off x="10948790" y="2367663"/>
              <a:ext cx="14020" cy="1761"/>
            </a:xfrm>
            <a:custGeom>
              <a:avLst/>
              <a:gdLst>
                <a:gd name="connsiteX0" fmla="*/ 14020 w 14020"/>
                <a:gd name="connsiteY0" fmla="*/ 0 h 1761"/>
                <a:gd name="connsiteX1" fmla="*/ 0 w 14020"/>
                <a:gd name="connsiteY1" fmla="*/ 1762 h 1761"/>
                <a:gd name="connsiteX2" fmla="*/ 14020 w 14020"/>
                <a:gd name="connsiteY2" fmla="*/ 0 h 1761"/>
              </a:gdLst>
              <a:ahLst/>
              <a:cxnLst>
                <a:cxn ang="0">
                  <a:pos x="connsiteX0" y="connsiteY0"/>
                </a:cxn>
                <a:cxn ang="0">
                  <a:pos x="connsiteX1" y="connsiteY1"/>
                </a:cxn>
                <a:cxn ang="0">
                  <a:pos x="connsiteX2" y="connsiteY2"/>
                </a:cxn>
              </a:cxnLst>
              <a:rect l="l" t="t" r="r" b="b"/>
              <a:pathLst>
                <a:path w="14020" h="1761">
                  <a:moveTo>
                    <a:pt x="14020" y="0"/>
                  </a:moveTo>
                  <a:cubicBezTo>
                    <a:pt x="13392" y="180"/>
                    <a:pt x="8952" y="1312"/>
                    <a:pt x="0" y="1762"/>
                  </a:cubicBezTo>
                  <a:cubicBezTo>
                    <a:pt x="8538" y="719"/>
                    <a:pt x="13374" y="72"/>
                    <a:pt x="14020" y="0"/>
                  </a:cubicBezTo>
                  <a:close/>
                </a:path>
              </a:pathLst>
            </a:custGeom>
            <a:solidFill>
              <a:srgbClr val="160A3A"/>
            </a:solidFill>
            <a:ln w="1796" cap="flat">
              <a:noFill/>
              <a:prstDash val="solid"/>
              <a:miter/>
            </a:ln>
          </p:spPr>
          <p:txBody>
            <a:bodyPr rtlCol="0" anchor="ctr"/>
            <a:lstStyle/>
            <a:p>
              <a:endParaRPr lang="en-US"/>
            </a:p>
          </p:txBody>
        </p:sp>
        <p:sp>
          <p:nvSpPr>
            <p:cNvPr id="1169" name="Freeform: Shape 1168">
              <a:extLst>
                <a:ext uri="{FF2B5EF4-FFF2-40B4-BE49-F238E27FC236}">
                  <a16:creationId xmlns="" xmlns:a16="http://schemas.microsoft.com/office/drawing/2014/main" id="{0E106479-4A3D-4B11-8206-090A0241BEBC}"/>
                </a:ext>
              </a:extLst>
            </p:cNvPr>
            <p:cNvSpPr/>
            <p:nvPr/>
          </p:nvSpPr>
          <p:spPr>
            <a:xfrm>
              <a:off x="10765303" y="3458284"/>
              <a:ext cx="5194" cy="25362"/>
            </a:xfrm>
            <a:custGeom>
              <a:avLst/>
              <a:gdLst>
                <a:gd name="connsiteX0" fmla="*/ 0 w 5194"/>
                <a:gd name="connsiteY0" fmla="*/ 25362 h 25362"/>
                <a:gd name="connsiteX1" fmla="*/ 5195 w 5194"/>
                <a:gd name="connsiteY1" fmla="*/ 0 h 25362"/>
                <a:gd name="connsiteX2" fmla="*/ 0 w 5194"/>
                <a:gd name="connsiteY2" fmla="*/ 25362 h 25362"/>
              </a:gdLst>
              <a:ahLst/>
              <a:cxnLst>
                <a:cxn ang="0">
                  <a:pos x="connsiteX0" y="connsiteY0"/>
                </a:cxn>
                <a:cxn ang="0">
                  <a:pos x="connsiteX1" y="connsiteY1"/>
                </a:cxn>
                <a:cxn ang="0">
                  <a:pos x="connsiteX2" y="connsiteY2"/>
                </a:cxn>
              </a:cxnLst>
              <a:rect l="l" t="t" r="r" b="b"/>
              <a:pathLst>
                <a:path w="5194" h="25362">
                  <a:moveTo>
                    <a:pt x="0" y="25362"/>
                  </a:moveTo>
                  <a:lnTo>
                    <a:pt x="5195" y="0"/>
                  </a:lnTo>
                  <a:cubicBezTo>
                    <a:pt x="2930" y="14883"/>
                    <a:pt x="287" y="24392"/>
                    <a:pt x="0" y="25362"/>
                  </a:cubicBezTo>
                  <a:close/>
                </a:path>
              </a:pathLst>
            </a:custGeom>
            <a:solidFill>
              <a:srgbClr val="160A3A"/>
            </a:solidFill>
            <a:ln w="1796" cap="flat">
              <a:noFill/>
              <a:prstDash val="solid"/>
              <a:miter/>
            </a:ln>
          </p:spPr>
          <p:txBody>
            <a:bodyPr rtlCol="0" anchor="ctr"/>
            <a:lstStyle/>
            <a:p>
              <a:endParaRPr lang="en-US"/>
            </a:p>
          </p:txBody>
        </p:sp>
        <p:sp>
          <p:nvSpPr>
            <p:cNvPr id="1170" name="Freeform: Shape 1169">
              <a:extLst>
                <a:ext uri="{FF2B5EF4-FFF2-40B4-BE49-F238E27FC236}">
                  <a16:creationId xmlns="" xmlns:a16="http://schemas.microsoft.com/office/drawing/2014/main" id="{7BC8B620-FC44-46AB-90A2-9A295BE058EA}"/>
                </a:ext>
              </a:extLst>
            </p:cNvPr>
            <p:cNvSpPr/>
            <p:nvPr/>
          </p:nvSpPr>
          <p:spPr>
            <a:xfrm>
              <a:off x="11203277" y="2462048"/>
              <a:ext cx="145433" cy="303270"/>
            </a:xfrm>
            <a:custGeom>
              <a:avLst/>
              <a:gdLst>
                <a:gd name="connsiteX0" fmla="*/ 145434 w 145433"/>
                <a:gd name="connsiteY0" fmla="*/ 15476 h 303270"/>
                <a:gd name="connsiteX1" fmla="*/ 0 w 145433"/>
                <a:gd name="connsiteY1" fmla="*/ 303271 h 303270"/>
                <a:gd name="connsiteX2" fmla="*/ 6884 w 145433"/>
                <a:gd name="connsiteY2" fmla="*/ 8035 h 303270"/>
                <a:gd name="connsiteX3" fmla="*/ 1474 w 145433"/>
                <a:gd name="connsiteY3" fmla="*/ 0 h 303270"/>
                <a:gd name="connsiteX4" fmla="*/ 145434 w 145433"/>
                <a:gd name="connsiteY4" fmla="*/ 15476 h 30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3" h="303270">
                  <a:moveTo>
                    <a:pt x="145434" y="15476"/>
                  </a:moveTo>
                  <a:cubicBezTo>
                    <a:pt x="112576" y="112648"/>
                    <a:pt x="64547" y="212876"/>
                    <a:pt x="0" y="303271"/>
                  </a:cubicBezTo>
                  <a:cubicBezTo>
                    <a:pt x="8915" y="268472"/>
                    <a:pt x="50132" y="94512"/>
                    <a:pt x="6884" y="8035"/>
                  </a:cubicBezTo>
                  <a:cubicBezTo>
                    <a:pt x="5536" y="5356"/>
                    <a:pt x="3739" y="2678"/>
                    <a:pt x="1474" y="0"/>
                  </a:cubicBezTo>
                  <a:cubicBezTo>
                    <a:pt x="51893" y="15458"/>
                    <a:pt x="100443" y="19125"/>
                    <a:pt x="145434" y="15476"/>
                  </a:cubicBezTo>
                  <a:close/>
                </a:path>
              </a:pathLst>
            </a:custGeom>
            <a:solidFill>
              <a:srgbClr val="160A3A"/>
            </a:solidFill>
            <a:ln w="1796" cap="flat">
              <a:noFill/>
              <a:prstDash val="solid"/>
              <a:miter/>
            </a:ln>
          </p:spPr>
          <p:txBody>
            <a:bodyPr rtlCol="0" anchor="ctr"/>
            <a:lstStyle/>
            <a:p>
              <a:endParaRPr lang="en-US"/>
            </a:p>
          </p:txBody>
        </p:sp>
      </p:grpSp>
      <p:grpSp>
        <p:nvGrpSpPr>
          <p:cNvPr id="27" name="Group 26"/>
          <p:cNvGrpSpPr/>
          <p:nvPr/>
        </p:nvGrpSpPr>
        <p:grpSpPr>
          <a:xfrm>
            <a:off x="6028672" y="61437"/>
            <a:ext cx="4192785" cy="2280225"/>
            <a:chOff x="6028672" y="61437"/>
            <a:chExt cx="4192785" cy="2280225"/>
          </a:xfrm>
        </p:grpSpPr>
        <p:grpSp>
          <p:nvGrpSpPr>
            <p:cNvPr id="21" name="Group 20"/>
            <p:cNvGrpSpPr/>
            <p:nvPr/>
          </p:nvGrpSpPr>
          <p:grpSpPr>
            <a:xfrm>
              <a:off x="6028672" y="464549"/>
              <a:ext cx="3072200" cy="1877113"/>
              <a:chOff x="6028672" y="464549"/>
              <a:chExt cx="3072200" cy="1877113"/>
            </a:xfrm>
          </p:grpSpPr>
          <p:sp>
            <p:nvSpPr>
              <p:cNvPr id="67" name="Rectangle: Rounded Corners 18">
                <a:extLst>
                  <a:ext uri="{FF2B5EF4-FFF2-40B4-BE49-F238E27FC236}">
                    <a16:creationId xmlns="" xmlns:a16="http://schemas.microsoft.com/office/drawing/2014/main" id="{44CCC398-65A7-46D8-A239-10DEF44C09D8}"/>
                  </a:ext>
                </a:extLst>
              </p:cNvPr>
              <p:cNvSpPr/>
              <p:nvPr/>
            </p:nvSpPr>
            <p:spPr>
              <a:xfrm>
                <a:off x="6028672" y="1049432"/>
                <a:ext cx="1883017" cy="1292230"/>
              </a:xfrm>
              <a:prstGeom prst="roundRect">
                <a:avLst>
                  <a:gd name="adj" fmla="val 12891"/>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18">
                <a:extLst>
                  <a:ext uri="{FF2B5EF4-FFF2-40B4-BE49-F238E27FC236}">
                    <a16:creationId xmlns="" xmlns:a16="http://schemas.microsoft.com/office/drawing/2014/main" id="{44CCC398-65A7-46D8-A239-10DEF44C09D8}"/>
                  </a:ext>
                </a:extLst>
              </p:cNvPr>
              <p:cNvSpPr/>
              <p:nvPr/>
            </p:nvSpPr>
            <p:spPr>
              <a:xfrm>
                <a:off x="7217855" y="464549"/>
                <a:ext cx="1883017" cy="1292230"/>
              </a:xfrm>
              <a:prstGeom prst="roundRect">
                <a:avLst>
                  <a:gd name="adj" fmla="val 12105"/>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0" name="Rectangle: Rounded Corners 18">
              <a:extLst>
                <a:ext uri="{FF2B5EF4-FFF2-40B4-BE49-F238E27FC236}">
                  <a16:creationId xmlns="" xmlns:a16="http://schemas.microsoft.com/office/drawing/2014/main" id="{44CCC398-65A7-46D8-A239-10DEF44C09D8}"/>
                </a:ext>
              </a:extLst>
            </p:cNvPr>
            <p:cNvSpPr/>
            <p:nvPr/>
          </p:nvSpPr>
          <p:spPr>
            <a:xfrm>
              <a:off x="8338440" y="61437"/>
              <a:ext cx="1883017" cy="1292230"/>
            </a:xfrm>
            <a:prstGeom prst="roundRect">
              <a:avLst>
                <a:gd name="adj" fmla="val 1525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76199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34"/>
                                        </p:tgtEl>
                                        <p:attrNameLst>
                                          <p:attrName>style.visibility</p:attrName>
                                        </p:attrNameLst>
                                      </p:cBhvr>
                                      <p:to>
                                        <p:strVal val="visible"/>
                                      </p:to>
                                    </p:set>
                                    <p:animEffect transition="in" filter="wipe(up)">
                                      <p:cBhvr>
                                        <p:cTn id="7" dur="500"/>
                                        <p:tgtEl>
                                          <p:spTgt spid="11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8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6" name="Picture Placeholder 35">
            <a:extLst>
              <a:ext uri="{FF2B5EF4-FFF2-40B4-BE49-F238E27FC236}">
                <a16:creationId xmlns="" xmlns:a16="http://schemas.microsoft.com/office/drawing/2014/main" id="{984BD025-E8D6-4986-ACB4-348E6D14FD1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43162" y="607234"/>
            <a:ext cx="6797664" cy="4386230"/>
          </a:xfrm>
          <a:blipFill dpi="0" rotWithShape="1">
            <a:blip r:embed="rId5"/>
            <a:srcRect/>
            <a:stretch>
              <a:fillRect/>
            </a:stretch>
          </a:blipFill>
        </p:spPr>
      </p:pic>
      <p:pic>
        <p:nvPicPr>
          <p:cNvPr id="11" name="Graphic 10">
            <a:extLst>
              <a:ext uri="{FF2B5EF4-FFF2-40B4-BE49-F238E27FC236}">
                <a16:creationId xmlns="" xmlns:a16="http://schemas.microsoft.com/office/drawing/2014/main" id="{4FAB695B-AF29-4ADD-A804-9AC2319E95F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29735" y="1608669"/>
            <a:ext cx="4251485" cy="5448430"/>
          </a:xfrm>
          <a:prstGeom prst="rect">
            <a:avLst/>
          </a:prstGeom>
        </p:spPr>
      </p:pic>
      <p:sp>
        <p:nvSpPr>
          <p:cNvPr id="12" name="Rectangle: Rounded Corners 18">
            <a:extLst>
              <a:ext uri="{FF2B5EF4-FFF2-40B4-BE49-F238E27FC236}">
                <a16:creationId xmlns="" xmlns:a16="http://schemas.microsoft.com/office/drawing/2014/main" id="{44CCC398-65A7-46D8-A239-10DEF44C09D8}"/>
              </a:ext>
            </a:extLst>
          </p:cNvPr>
          <p:cNvSpPr/>
          <p:nvPr/>
        </p:nvSpPr>
        <p:spPr>
          <a:xfrm>
            <a:off x="9241094" y="116632"/>
            <a:ext cx="2821144" cy="2057743"/>
          </a:xfrm>
          <a:prstGeom prst="roundRect">
            <a:avLst>
              <a:gd name="adj" fmla="val 15872"/>
            </a:avLst>
          </a:prstGeom>
          <a:blipFill dpi="0" rotWithShape="1">
            <a:blip r:embed="rId8"/>
            <a:srcRect/>
            <a:stretch>
              <a:fillRect l="-15000"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3994285" y="3791753"/>
            <a:ext cx="4553934" cy="2776268"/>
            <a:chOff x="3843555" y="3655413"/>
            <a:chExt cx="4553934" cy="2776268"/>
          </a:xfrm>
        </p:grpSpPr>
        <p:sp>
          <p:nvSpPr>
            <p:cNvPr id="19" name="Rectangle: Rounded Corners 968">
              <a:extLst>
                <a:ext uri="{FF2B5EF4-FFF2-40B4-BE49-F238E27FC236}">
                  <a16:creationId xmlns="" xmlns:a16="http://schemas.microsoft.com/office/drawing/2014/main" id="{9A03188F-313C-4343-89F8-26EF3ADF19BC}"/>
                </a:ext>
              </a:extLst>
            </p:cNvPr>
            <p:cNvSpPr/>
            <p:nvPr/>
          </p:nvSpPr>
          <p:spPr>
            <a:xfrm>
              <a:off x="3843555" y="3655413"/>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 xmlns:a16="http://schemas.microsoft.com/office/drawing/2014/main" id="{AF63EEB3-F05E-4EFB-A873-46F319EDA936}"/>
                </a:ext>
              </a:extLst>
            </p:cNvPr>
            <p:cNvSpPr txBox="1"/>
            <p:nvPr/>
          </p:nvSpPr>
          <p:spPr>
            <a:xfrm>
              <a:off x="3987748" y="3826732"/>
              <a:ext cx="4320479" cy="369332"/>
            </a:xfrm>
            <a:prstGeom prst="rect">
              <a:avLst/>
            </a:prstGeom>
            <a:noFill/>
          </p:spPr>
          <p:txBody>
            <a:bodyPr wrap="square" lIns="0" tIns="0" rIns="0" bIns="0" rtlCol="0">
              <a:spAutoFit/>
            </a:bodyPr>
            <a:lstStyle/>
            <a:p>
              <a:r>
                <a:rPr lang="en-IN" b="1" dirty="0" smtClean="0">
                  <a:solidFill>
                    <a:schemeClr val="accent2"/>
                  </a:solidFill>
                  <a:latin typeface="Arial Black" panose="020B0A04020102020204" pitchFamily="34" charset="0"/>
                </a:rPr>
                <a:t>What is Game designing ?</a:t>
              </a:r>
              <a:endParaRPr lang="en-IN" b="1" dirty="0">
                <a:solidFill>
                  <a:schemeClr val="accent2"/>
                </a:solidFill>
                <a:latin typeface="Arial Black" panose="020B0A04020102020204" pitchFamily="34" charset="0"/>
                <a:cs typeface="Segoe UI Light" panose="020B0502040204020203" pitchFamily="34" charset="0"/>
              </a:endParaRPr>
            </a:p>
          </p:txBody>
        </p:sp>
        <p:sp>
          <p:nvSpPr>
            <p:cNvPr id="21" name="TextBox 20">
              <a:extLst>
                <a:ext uri="{FF2B5EF4-FFF2-40B4-BE49-F238E27FC236}">
                  <a16:creationId xmlns="" xmlns:a16="http://schemas.microsoft.com/office/drawing/2014/main" id="{1A0F3EB3-F5B2-4451-8944-2519F6807F15}"/>
                </a:ext>
              </a:extLst>
            </p:cNvPr>
            <p:cNvSpPr txBox="1"/>
            <p:nvPr/>
          </p:nvSpPr>
          <p:spPr>
            <a:xfrm>
              <a:off x="4131764" y="4304883"/>
              <a:ext cx="3529104" cy="1477328"/>
            </a:xfrm>
            <a:prstGeom prst="rect">
              <a:avLst/>
            </a:prstGeom>
            <a:noFill/>
          </p:spPr>
          <p:txBody>
            <a:bodyPr wrap="square" lIns="0" tIns="0" rIns="0" bIns="0" rtlCol="0" anchor="t">
              <a:spAutoFit/>
            </a:bodyPr>
            <a:lstStyle/>
            <a:p>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Game Designing is the process of creating playable and Entertaining work of art called as Games by developing initial logic , assets , models and coding the idea in to a working program.</a:t>
              </a: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23" name="Rectangle 5">
              <a:extLst>
                <a:ext uri="{FF2B5EF4-FFF2-40B4-BE49-F238E27FC236}">
                  <a16:creationId xmlns="" xmlns:a16="http://schemas.microsoft.com/office/drawing/2014/main" id="{CCB87286-5103-4700-AC2B-DF04BD9D7EFC}"/>
                </a:ext>
              </a:extLst>
            </p:cNvPr>
            <p:cNvSpPr>
              <a:spLocks noChangeArrowheads="1"/>
            </p:cNvSpPr>
            <p:nvPr/>
          </p:nvSpPr>
          <p:spPr bwMode="auto">
            <a:xfrm>
              <a:off x="4131764" y="604976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5">
              <a:extLst>
                <a:ext uri="{FF2B5EF4-FFF2-40B4-BE49-F238E27FC236}">
                  <a16:creationId xmlns="" xmlns:a16="http://schemas.microsoft.com/office/drawing/2014/main" id="{2D0F020C-961B-4DC7-A96C-D3933097D995}"/>
                </a:ext>
              </a:extLst>
            </p:cNvPr>
            <p:cNvSpPr>
              <a:spLocks noChangeArrowheads="1"/>
            </p:cNvSpPr>
            <p:nvPr/>
          </p:nvSpPr>
          <p:spPr bwMode="auto">
            <a:xfrm>
              <a:off x="4385445" y="6049769"/>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5">
              <a:extLst>
                <a:ext uri="{FF2B5EF4-FFF2-40B4-BE49-F238E27FC236}">
                  <a16:creationId xmlns="" xmlns:a16="http://schemas.microsoft.com/office/drawing/2014/main" id="{11A82165-5A27-4E8B-9852-5AB8EDC0DFE0}"/>
                </a:ext>
              </a:extLst>
            </p:cNvPr>
            <p:cNvSpPr>
              <a:spLocks noChangeArrowheads="1"/>
            </p:cNvSpPr>
            <p:nvPr/>
          </p:nvSpPr>
          <p:spPr bwMode="auto">
            <a:xfrm>
              <a:off x="4639126" y="6049769"/>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6" name="Rectangle: Rounded Corners 18">
            <a:extLst>
              <a:ext uri="{FF2B5EF4-FFF2-40B4-BE49-F238E27FC236}">
                <a16:creationId xmlns="" xmlns:a16="http://schemas.microsoft.com/office/drawing/2014/main" id="{44CCC398-65A7-46D8-A239-10DEF44C09D8}"/>
              </a:ext>
            </a:extLst>
          </p:cNvPr>
          <p:cNvSpPr/>
          <p:nvPr/>
        </p:nvSpPr>
        <p:spPr>
          <a:xfrm>
            <a:off x="8150018" y="4802100"/>
            <a:ext cx="2854481" cy="2016224"/>
          </a:xfrm>
          <a:prstGeom prst="roundRect">
            <a:avLst>
              <a:gd name="adj" fmla="val 12487"/>
            </a:avLst>
          </a:prstGeom>
          <a:blipFill>
            <a:blip r:embed="rId9"/>
            <a:stretch>
              <a:fillRect l="-15000"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4305624"/>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 xmlns:a16="http://schemas.microsoft.com/office/drawing/2014/main" id="{84884F19-DCA7-4909-AA75-CD7AF589A85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1744" y="2030237"/>
            <a:ext cx="7714686" cy="4827763"/>
          </a:xfrm>
          <a:prstGeom prst="rect">
            <a:avLst/>
          </a:prstGeom>
        </p:spPr>
      </p:pic>
      <p:grpSp>
        <p:nvGrpSpPr>
          <p:cNvPr id="24" name="Group 23"/>
          <p:cNvGrpSpPr/>
          <p:nvPr/>
        </p:nvGrpSpPr>
        <p:grpSpPr>
          <a:xfrm>
            <a:off x="6598468" y="319773"/>
            <a:ext cx="5298342" cy="3420927"/>
            <a:chOff x="6598468" y="319773"/>
            <a:chExt cx="5298342" cy="3420927"/>
          </a:xfrm>
        </p:grpSpPr>
        <p:sp>
          <p:nvSpPr>
            <p:cNvPr id="4" name="Rectangle: Rounded Corners 3">
              <a:extLst>
                <a:ext uri="{FF2B5EF4-FFF2-40B4-BE49-F238E27FC236}">
                  <a16:creationId xmlns="" xmlns:a16="http://schemas.microsoft.com/office/drawing/2014/main" id="{4DCA9A03-C201-42B6-AF8D-AB31333C8852}"/>
                </a:ext>
              </a:extLst>
            </p:cNvPr>
            <p:cNvSpPr/>
            <p:nvPr/>
          </p:nvSpPr>
          <p:spPr>
            <a:xfrm>
              <a:off x="6598468" y="319773"/>
              <a:ext cx="5298342" cy="3260055"/>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4B09D3EC-7881-4341-8189-469046CA259E}"/>
                </a:ext>
              </a:extLst>
            </p:cNvPr>
            <p:cNvSpPr txBox="1"/>
            <p:nvPr/>
          </p:nvSpPr>
          <p:spPr>
            <a:xfrm>
              <a:off x="6814492" y="368243"/>
              <a:ext cx="4239950" cy="369332"/>
            </a:xfrm>
            <a:prstGeom prst="rect">
              <a:avLst/>
            </a:prstGeom>
            <a:noFill/>
          </p:spPr>
          <p:txBody>
            <a:bodyPr wrap="square" lIns="0" tIns="0" rIns="0" bIns="0" rtlCol="0">
              <a:spAutoFit/>
            </a:bodyPr>
            <a:lstStyle/>
            <a:p>
              <a:r>
                <a:rPr lang="en-IN" b="1" dirty="0" smtClean="0">
                  <a:solidFill>
                    <a:schemeClr val="accent2"/>
                  </a:solidFill>
                  <a:latin typeface="Arial Black" panose="020B0A04020102020204" pitchFamily="34" charset="0"/>
                </a:rPr>
                <a:t>Elements of Game.</a:t>
              </a:r>
              <a:endParaRPr lang="en-IN" b="1" dirty="0">
                <a:solidFill>
                  <a:schemeClr val="accent2"/>
                </a:solidFill>
                <a:latin typeface="Arial Black" panose="020B0A04020102020204" pitchFamily="34" charset="0"/>
                <a:cs typeface="Segoe UI Light" panose="020B0502040204020203" pitchFamily="34" charset="0"/>
              </a:endParaRPr>
            </a:p>
          </p:txBody>
        </p:sp>
        <p:sp>
          <p:nvSpPr>
            <p:cNvPr id="6" name="TextBox 5">
              <a:extLst>
                <a:ext uri="{FF2B5EF4-FFF2-40B4-BE49-F238E27FC236}">
                  <a16:creationId xmlns="" xmlns:a16="http://schemas.microsoft.com/office/drawing/2014/main" id="{A0CBE2D0-9475-4BE8-AC62-B9A03DC275C3}"/>
                </a:ext>
              </a:extLst>
            </p:cNvPr>
            <p:cNvSpPr txBox="1"/>
            <p:nvPr/>
          </p:nvSpPr>
          <p:spPr>
            <a:xfrm>
              <a:off x="6814492" y="786045"/>
              <a:ext cx="4239950" cy="2954655"/>
            </a:xfrm>
            <a:prstGeom prst="rect">
              <a:avLst/>
            </a:prstGeom>
            <a:noFill/>
          </p:spPr>
          <p:txBody>
            <a:bodyPr wrap="square" lIns="0" tIns="0" rIns="0" bIns="0" rtlCol="0" anchor="t">
              <a:spAutoFit/>
            </a:bodyPr>
            <a:lstStyle/>
            <a:p>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 good Playable and Entertaining Game have these things  :</a:t>
              </a:r>
            </a:p>
            <a:p>
              <a:endParaRPr lang="en-US" sz="16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An Idea</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Game logic</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Character Design</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Environment Design</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Rewarding system</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Enemy System.</a:t>
              </a:r>
            </a:p>
            <a:p>
              <a:pPr marL="285750" indent="-285750">
                <a:buFont typeface="Arial" panose="020B0604020202020204" pitchFamily="34" charset="0"/>
                <a:buChar char="•"/>
              </a:pPr>
              <a:r>
                <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rPr>
                <a:t>Playability.  </a:t>
              </a:r>
            </a:p>
            <a:p>
              <a:pPr marL="285750" indent="-285750">
                <a:buFont typeface="Arial" panose="020B0604020202020204" pitchFamily="34" charset="0"/>
                <a:buChar char="•"/>
              </a:pPr>
              <a:endParaRPr lang="en-US" sz="1600" kern="0" dirty="0" smtClean="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a:p>
              <a:pPr marL="285750" indent="-285750">
                <a:buFont typeface="Arial" panose="020B0604020202020204" pitchFamily="34" charset="0"/>
                <a:buChar char="•"/>
              </a:pPr>
              <a:endParaRPr lang="en-US" sz="16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nvGrpSpPr>
            <p:cNvPr id="7" name="Group 6">
              <a:extLst>
                <a:ext uri="{FF2B5EF4-FFF2-40B4-BE49-F238E27FC236}">
                  <a16:creationId xmlns="" xmlns:a16="http://schemas.microsoft.com/office/drawing/2014/main" id="{CBADDFA3-0336-41F5-81AE-B9456B828C2C}"/>
                </a:ext>
              </a:extLst>
            </p:cNvPr>
            <p:cNvGrpSpPr/>
            <p:nvPr/>
          </p:nvGrpSpPr>
          <p:grpSpPr>
            <a:xfrm>
              <a:off x="7155661" y="3272101"/>
              <a:ext cx="617354" cy="109990"/>
              <a:chOff x="6006451" y="5603130"/>
              <a:chExt cx="617354" cy="109990"/>
            </a:xfrm>
          </p:grpSpPr>
          <p:sp>
            <p:nvSpPr>
              <p:cNvPr id="8" name="Rectangle 5">
                <a:extLst>
                  <a:ext uri="{FF2B5EF4-FFF2-40B4-BE49-F238E27FC236}">
                    <a16:creationId xmlns=""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11" name="Rectangle: Rounded Corners 18">
            <a:extLst>
              <a:ext uri="{FF2B5EF4-FFF2-40B4-BE49-F238E27FC236}">
                <a16:creationId xmlns="" xmlns:a16="http://schemas.microsoft.com/office/drawing/2014/main" id="{44CCC398-65A7-46D8-A239-10DEF44C09D8}"/>
              </a:ext>
            </a:extLst>
          </p:cNvPr>
          <p:cNvSpPr/>
          <p:nvPr/>
        </p:nvSpPr>
        <p:spPr>
          <a:xfrm>
            <a:off x="9853508" y="2978942"/>
            <a:ext cx="1883017" cy="1292230"/>
          </a:xfrm>
          <a:prstGeom prst="roundRect">
            <a:avLst>
              <a:gd name="adj" fmla="val 16036"/>
            </a:avLst>
          </a:prstGeom>
          <a:blipFill dpi="0" rotWithShape="1">
            <a:blip r:embed="rId4"/>
            <a:srcRect/>
            <a:stretch>
              <a:fillRect l="-15000" r="-14000" b="-12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8">
            <a:extLst>
              <a:ext uri="{FF2B5EF4-FFF2-40B4-BE49-F238E27FC236}">
                <a16:creationId xmlns="" xmlns:a16="http://schemas.microsoft.com/office/drawing/2014/main" id="{44CCC398-65A7-46D8-A239-10DEF44C09D8}"/>
              </a:ext>
            </a:extLst>
          </p:cNvPr>
          <p:cNvSpPr/>
          <p:nvPr/>
        </p:nvSpPr>
        <p:spPr>
          <a:xfrm>
            <a:off x="8427183" y="3830167"/>
            <a:ext cx="1883017" cy="1292230"/>
          </a:xfrm>
          <a:prstGeom prst="roundRect">
            <a:avLst>
              <a:gd name="adj" fmla="val 22326"/>
            </a:avLst>
          </a:prstGeom>
          <a:blipFill dpi="0" rotWithShape="1">
            <a:blip r:embed="rId5"/>
            <a:srcRect/>
            <a:stretch>
              <a:fillRect l="-15000" t="-2150" r="-5000" b="-1541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8">
            <a:extLst>
              <a:ext uri="{FF2B5EF4-FFF2-40B4-BE49-F238E27FC236}">
                <a16:creationId xmlns="" xmlns:a16="http://schemas.microsoft.com/office/drawing/2014/main" id="{44CCC398-65A7-46D8-A239-10DEF44C09D8}"/>
              </a:ext>
            </a:extLst>
          </p:cNvPr>
          <p:cNvSpPr/>
          <p:nvPr/>
        </p:nvSpPr>
        <p:spPr>
          <a:xfrm>
            <a:off x="9881790" y="4673365"/>
            <a:ext cx="1883017" cy="1292230"/>
          </a:xfrm>
          <a:prstGeom prst="roundRect">
            <a:avLst>
              <a:gd name="adj" fmla="val 8960"/>
            </a:avLst>
          </a:prstGeom>
          <a:blipFill dpi="0" rotWithShape="1">
            <a:blip r:embed="rId6"/>
            <a:srcRect/>
            <a:stretch>
              <a:fillRect l="-2000" r="-5000" b="-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8">
            <a:extLst>
              <a:ext uri="{FF2B5EF4-FFF2-40B4-BE49-F238E27FC236}">
                <a16:creationId xmlns="" xmlns:a16="http://schemas.microsoft.com/office/drawing/2014/main" id="{44CCC398-65A7-46D8-A239-10DEF44C09D8}"/>
              </a:ext>
            </a:extLst>
          </p:cNvPr>
          <p:cNvSpPr/>
          <p:nvPr/>
        </p:nvSpPr>
        <p:spPr>
          <a:xfrm>
            <a:off x="8394418" y="5524590"/>
            <a:ext cx="1883017" cy="1292230"/>
          </a:xfrm>
          <a:prstGeom prst="roundRect">
            <a:avLst>
              <a:gd name="adj" fmla="val 13677"/>
            </a:avLst>
          </a:prstGeom>
          <a:blipFill dpi="0" rotWithShape="1">
            <a:blip r:embed="rId7"/>
            <a:srcRect/>
            <a:stretch>
              <a:fillRect l="-2000" r="-84000" b="-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296628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 xmlns:a16="http://schemas.microsoft.com/office/drawing/2014/main" id="{7E8729D4-D845-46EB-A2B7-88E8750FCF29}"/>
              </a:ext>
            </a:extLst>
          </p:cNvPr>
          <p:cNvSpPr/>
          <p:nvPr/>
        </p:nvSpPr>
        <p:spPr>
          <a:xfrm rot="5400000">
            <a:off x="337567" y="1389187"/>
            <a:ext cx="5131246" cy="5806380"/>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gradFill>
            <a:gsLst>
              <a:gs pos="0">
                <a:schemeClr val="accent2"/>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 name="Group 3"/>
          <p:cNvGrpSpPr/>
          <p:nvPr/>
        </p:nvGrpSpPr>
        <p:grpSpPr>
          <a:xfrm>
            <a:off x="8916272" y="1021372"/>
            <a:ext cx="2880320" cy="4902476"/>
            <a:chOff x="8916272" y="1021372"/>
            <a:chExt cx="2880320" cy="4902476"/>
          </a:xfrm>
        </p:grpSpPr>
        <p:grpSp>
          <p:nvGrpSpPr>
            <p:cNvPr id="3" name="Group 2"/>
            <p:cNvGrpSpPr/>
            <p:nvPr/>
          </p:nvGrpSpPr>
          <p:grpSpPr>
            <a:xfrm>
              <a:off x="8916272" y="1021372"/>
              <a:ext cx="2880320" cy="4902476"/>
              <a:chOff x="8916272" y="1021372"/>
              <a:chExt cx="2880320" cy="4902476"/>
            </a:xfrm>
          </p:grpSpPr>
          <p:sp>
            <p:nvSpPr>
              <p:cNvPr id="24" name="Freeform 5">
                <a:extLst>
                  <a:ext uri="{FF2B5EF4-FFF2-40B4-BE49-F238E27FC236}">
                    <a16:creationId xmlns="" xmlns:a16="http://schemas.microsoft.com/office/drawing/2014/main" id="{1BDEC751-8E8D-4F46-B585-5250FCA0E24E}"/>
                  </a:ext>
                </a:extLst>
              </p:cNvPr>
              <p:cNvSpPr>
                <a:spLocks/>
              </p:cNvSpPr>
              <p:nvPr/>
            </p:nvSpPr>
            <p:spPr bwMode="auto">
              <a:xfrm>
                <a:off x="8916272" y="1021372"/>
                <a:ext cx="2880320" cy="4902476"/>
              </a:xfrm>
              <a:custGeom>
                <a:avLst/>
                <a:gdLst>
                  <a:gd name="T0" fmla="*/ 1310 w 1395"/>
                  <a:gd name="T1" fmla="*/ 2382 h 2382"/>
                  <a:gd name="T2" fmla="*/ 85 w 1395"/>
                  <a:gd name="T3" fmla="*/ 2382 h 2382"/>
                  <a:gd name="T4" fmla="*/ 0 w 1395"/>
                  <a:gd name="T5" fmla="*/ 2296 h 2382"/>
                  <a:gd name="T6" fmla="*/ 0 w 1395"/>
                  <a:gd name="T7" fmla="*/ 86 h 2382"/>
                  <a:gd name="T8" fmla="*/ 85 w 1395"/>
                  <a:gd name="T9" fmla="*/ 0 h 2382"/>
                  <a:gd name="T10" fmla="*/ 1310 w 1395"/>
                  <a:gd name="T11" fmla="*/ 0 h 2382"/>
                  <a:gd name="T12" fmla="*/ 1395 w 1395"/>
                  <a:gd name="T13" fmla="*/ 86 h 2382"/>
                  <a:gd name="T14" fmla="*/ 1395 w 1395"/>
                  <a:gd name="T15" fmla="*/ 2296 h 2382"/>
                  <a:gd name="T16" fmla="*/ 1310 w 1395"/>
                  <a:gd name="T17" fmla="*/ 2382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5" h="2382">
                    <a:moveTo>
                      <a:pt x="1310" y="2382"/>
                    </a:moveTo>
                    <a:cubicBezTo>
                      <a:pt x="85" y="2382"/>
                      <a:pt x="85" y="2382"/>
                      <a:pt x="85" y="2382"/>
                    </a:cubicBezTo>
                    <a:cubicBezTo>
                      <a:pt x="38" y="2382"/>
                      <a:pt x="0" y="2343"/>
                      <a:pt x="0" y="2296"/>
                    </a:cubicBezTo>
                    <a:cubicBezTo>
                      <a:pt x="0" y="86"/>
                      <a:pt x="0" y="86"/>
                      <a:pt x="0" y="86"/>
                    </a:cubicBezTo>
                    <a:cubicBezTo>
                      <a:pt x="0" y="39"/>
                      <a:pt x="38" y="0"/>
                      <a:pt x="85" y="0"/>
                    </a:cubicBezTo>
                    <a:cubicBezTo>
                      <a:pt x="1310" y="0"/>
                      <a:pt x="1310" y="0"/>
                      <a:pt x="1310" y="0"/>
                    </a:cubicBezTo>
                    <a:cubicBezTo>
                      <a:pt x="1357" y="0"/>
                      <a:pt x="1395" y="39"/>
                      <a:pt x="1395" y="86"/>
                    </a:cubicBezTo>
                    <a:cubicBezTo>
                      <a:pt x="1395" y="2296"/>
                      <a:pt x="1395" y="2296"/>
                      <a:pt x="1395" y="2296"/>
                    </a:cubicBezTo>
                    <a:cubicBezTo>
                      <a:pt x="1395" y="2343"/>
                      <a:pt x="1357" y="2382"/>
                      <a:pt x="1310" y="2382"/>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5" name="Rectangle 24">
                <a:extLst>
                  <a:ext uri="{FF2B5EF4-FFF2-40B4-BE49-F238E27FC236}">
                    <a16:creationId xmlns="" xmlns:a16="http://schemas.microsoft.com/office/drawing/2014/main" id="{E114A999-0554-4E23-939F-5CDB8E1D70C4}"/>
                  </a:ext>
                </a:extLst>
              </p:cNvPr>
              <p:cNvSpPr>
                <a:spLocks noChangeArrowheads="1"/>
              </p:cNvSpPr>
              <p:nvPr/>
            </p:nvSpPr>
            <p:spPr bwMode="auto">
              <a:xfrm>
                <a:off x="8916272" y="1531095"/>
                <a:ext cx="2880320" cy="3884551"/>
              </a:xfrm>
              <a:prstGeom prst="rect">
                <a:avLst/>
              </a:prstGeom>
              <a:blipFill dpi="0" rotWithShape="1">
                <a:blip r:embed="rId2"/>
                <a:srcRect/>
                <a:stretch>
                  <a:fillRect l="-40000" t="-6000" r="-41000" b="-1000"/>
                </a:stretch>
              </a:blipFill>
              <a:ln>
                <a:noFill/>
              </a:ln>
            </p:spPr>
            <p:txBody>
              <a:bodyPr vert="horz" wrap="square" lIns="91440" tIns="45720" rIns="91440" bIns="45720" numCol="1" anchor="t" anchorCtr="0" compatLnSpc="1">
                <a:prstTxWarp prst="textNoShape">
                  <a:avLst/>
                </a:prstTxWarp>
              </a:bodyPr>
              <a:lstStyle/>
              <a:p>
                <a:endParaRPr lang="en-IN"/>
              </a:p>
            </p:txBody>
          </p:sp>
          <p:sp>
            <p:nvSpPr>
              <p:cNvPr id="26" name="Freeform 7">
                <a:extLst>
                  <a:ext uri="{FF2B5EF4-FFF2-40B4-BE49-F238E27FC236}">
                    <a16:creationId xmlns="" xmlns:a16="http://schemas.microsoft.com/office/drawing/2014/main" id="{1FA7E722-93E9-4861-B4C6-38E313408722}"/>
                  </a:ext>
                </a:extLst>
              </p:cNvPr>
              <p:cNvSpPr>
                <a:spLocks/>
              </p:cNvSpPr>
              <p:nvPr/>
            </p:nvSpPr>
            <p:spPr bwMode="auto">
              <a:xfrm>
                <a:off x="10016363" y="5584539"/>
                <a:ext cx="680139" cy="168894"/>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4"/>
                      <a:pt x="0" y="41"/>
                    </a:cubicBezTo>
                    <a:cubicBezTo>
                      <a:pt x="0" y="19"/>
                      <a:pt x="19" y="0"/>
                      <a:pt x="41" y="0"/>
                    </a:cubicBezTo>
                    <a:cubicBezTo>
                      <a:pt x="288" y="0"/>
                      <a:pt x="288" y="0"/>
                      <a:pt x="288" y="0"/>
                    </a:cubicBezTo>
                    <a:cubicBezTo>
                      <a:pt x="310" y="0"/>
                      <a:pt x="329" y="19"/>
                      <a:pt x="329" y="41"/>
                    </a:cubicBezTo>
                    <a:cubicBezTo>
                      <a:pt x="329" y="64"/>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7" name="Freeform 15">
                <a:extLst>
                  <a:ext uri="{FF2B5EF4-FFF2-40B4-BE49-F238E27FC236}">
                    <a16:creationId xmlns="" xmlns:a16="http://schemas.microsoft.com/office/drawing/2014/main" id="{94B652E9-474E-434D-83AB-602225EF6A2D}"/>
                  </a:ext>
                </a:extLst>
              </p:cNvPr>
              <p:cNvSpPr>
                <a:spLocks/>
              </p:cNvSpPr>
              <p:nvPr/>
            </p:nvSpPr>
            <p:spPr bwMode="auto">
              <a:xfrm>
                <a:off x="10016363" y="1193308"/>
                <a:ext cx="680139" cy="168894"/>
              </a:xfrm>
              <a:custGeom>
                <a:avLst/>
                <a:gdLst>
                  <a:gd name="T0" fmla="*/ 288 w 329"/>
                  <a:gd name="T1" fmla="*/ 82 h 82"/>
                  <a:gd name="T2" fmla="*/ 41 w 329"/>
                  <a:gd name="T3" fmla="*/ 82 h 82"/>
                  <a:gd name="T4" fmla="*/ 0 w 329"/>
                  <a:gd name="T5" fmla="*/ 41 h 82"/>
                  <a:gd name="T6" fmla="*/ 41 w 329"/>
                  <a:gd name="T7" fmla="*/ 0 h 82"/>
                  <a:gd name="T8" fmla="*/ 288 w 329"/>
                  <a:gd name="T9" fmla="*/ 0 h 82"/>
                  <a:gd name="T10" fmla="*/ 329 w 329"/>
                  <a:gd name="T11" fmla="*/ 41 h 82"/>
                  <a:gd name="T12" fmla="*/ 288 w 32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329" h="82">
                    <a:moveTo>
                      <a:pt x="288" y="82"/>
                    </a:moveTo>
                    <a:cubicBezTo>
                      <a:pt x="41" y="82"/>
                      <a:pt x="41" y="82"/>
                      <a:pt x="41" y="82"/>
                    </a:cubicBezTo>
                    <a:cubicBezTo>
                      <a:pt x="19" y="82"/>
                      <a:pt x="0" y="63"/>
                      <a:pt x="0" y="41"/>
                    </a:cubicBezTo>
                    <a:cubicBezTo>
                      <a:pt x="0" y="18"/>
                      <a:pt x="19" y="0"/>
                      <a:pt x="41" y="0"/>
                    </a:cubicBezTo>
                    <a:cubicBezTo>
                      <a:pt x="288" y="0"/>
                      <a:pt x="288" y="0"/>
                      <a:pt x="288" y="0"/>
                    </a:cubicBezTo>
                    <a:cubicBezTo>
                      <a:pt x="310" y="0"/>
                      <a:pt x="329" y="18"/>
                      <a:pt x="329" y="41"/>
                    </a:cubicBezTo>
                    <a:cubicBezTo>
                      <a:pt x="329" y="63"/>
                      <a:pt x="310" y="82"/>
                      <a:pt x="288" y="8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 xmlns:a16="http://schemas.microsoft.com/office/drawing/2014/main" id="{E73A8270-A26D-4046-B86B-A62747C72554}"/>
                </a:ext>
              </a:extLst>
            </p:cNvPr>
            <p:cNvGrpSpPr/>
            <p:nvPr/>
          </p:nvGrpSpPr>
          <p:grpSpPr>
            <a:xfrm>
              <a:off x="9040559" y="1667487"/>
              <a:ext cx="1003520" cy="575922"/>
              <a:chOff x="11177812" y="429717"/>
              <a:chExt cx="2747962" cy="2168526"/>
            </a:xfrm>
            <a:blipFill>
              <a:blip r:embed="rId3"/>
              <a:stretch>
                <a:fillRect l="-1000" b="-4000"/>
              </a:stretch>
            </a:blipFill>
          </p:grpSpPr>
          <p:sp>
            <p:nvSpPr>
              <p:cNvPr id="15" name="Freeform 8">
                <a:extLst>
                  <a:ext uri="{FF2B5EF4-FFF2-40B4-BE49-F238E27FC236}">
                    <a16:creationId xmlns="" xmlns:a16="http://schemas.microsoft.com/office/drawing/2014/main" id="{7275F858-9BDF-4A28-B757-5F5360C1D796}"/>
                  </a:ext>
                </a:extLst>
              </p:cNvPr>
              <p:cNvSpPr>
                <a:spLocks/>
              </p:cNvSpPr>
              <p:nvPr/>
            </p:nvSpPr>
            <p:spPr bwMode="auto">
              <a:xfrm>
                <a:off x="11177812" y="429717"/>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8"/>
                      <a:pt x="237" y="248"/>
                      <a:pt x="225" y="248"/>
                    </a:cubicBezTo>
                    <a:cubicBezTo>
                      <a:pt x="24" y="248"/>
                      <a:pt x="24" y="248"/>
                      <a:pt x="24" y="248"/>
                    </a:cubicBezTo>
                    <a:cubicBezTo>
                      <a:pt x="11" y="248"/>
                      <a:pt x="0" y="238"/>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9">
                <a:extLst>
                  <a:ext uri="{FF2B5EF4-FFF2-40B4-BE49-F238E27FC236}">
                    <a16:creationId xmlns="" xmlns:a16="http://schemas.microsoft.com/office/drawing/2014/main" id="{758A4326-8D8B-449C-A2E7-32CB1AA44E1D}"/>
                  </a:ext>
                </a:extLst>
              </p:cNvPr>
              <p:cNvSpPr>
                <a:spLocks/>
              </p:cNvSpPr>
              <p:nvPr/>
            </p:nvSpPr>
            <p:spPr bwMode="auto">
              <a:xfrm>
                <a:off x="11979499" y="513855"/>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10">
                <a:extLst>
                  <a:ext uri="{FF2B5EF4-FFF2-40B4-BE49-F238E27FC236}">
                    <a16:creationId xmlns="" xmlns:a16="http://schemas.microsoft.com/office/drawing/2014/main" id="{29AF20A4-6447-4ABA-99DF-4B8FB787943C}"/>
                  </a:ext>
                </a:extLst>
              </p:cNvPr>
              <p:cNvSpPr>
                <a:spLocks/>
              </p:cNvSpPr>
              <p:nvPr/>
            </p:nvSpPr>
            <p:spPr bwMode="auto">
              <a:xfrm>
                <a:off x="11979499" y="78849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8" name="Freeform 11">
                <a:extLst>
                  <a:ext uri="{FF2B5EF4-FFF2-40B4-BE49-F238E27FC236}">
                    <a16:creationId xmlns="" xmlns:a16="http://schemas.microsoft.com/office/drawing/2014/main" id="{B2200DF7-E46A-4643-B19E-B02F2DFAE5B0}"/>
                  </a:ext>
                </a:extLst>
              </p:cNvPr>
              <p:cNvSpPr>
                <a:spLocks/>
              </p:cNvSpPr>
              <p:nvPr/>
            </p:nvSpPr>
            <p:spPr bwMode="auto">
              <a:xfrm>
                <a:off x="11177812" y="1207592"/>
                <a:ext cx="615950" cy="612775"/>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 name="Freeform 12">
                <a:extLst>
                  <a:ext uri="{FF2B5EF4-FFF2-40B4-BE49-F238E27FC236}">
                    <a16:creationId xmlns="" xmlns:a16="http://schemas.microsoft.com/office/drawing/2014/main" id="{3FB3F9E3-E1B8-4253-81D4-28718C51F2FE}"/>
                  </a:ext>
                </a:extLst>
              </p:cNvPr>
              <p:cNvSpPr>
                <a:spLocks/>
              </p:cNvSpPr>
              <p:nvPr/>
            </p:nvSpPr>
            <p:spPr bwMode="auto">
              <a:xfrm>
                <a:off x="11979499" y="1291730"/>
                <a:ext cx="1946275" cy="169863"/>
              </a:xfrm>
              <a:custGeom>
                <a:avLst/>
                <a:gdLst>
                  <a:gd name="T0" fmla="*/ 749 w 784"/>
                  <a:gd name="T1" fmla="*/ 69 h 69"/>
                  <a:gd name="T2" fmla="*/ 35 w 784"/>
                  <a:gd name="T3" fmla="*/ 69 h 69"/>
                  <a:gd name="T4" fmla="*/ 0 w 784"/>
                  <a:gd name="T5" fmla="*/ 34 h 69"/>
                  <a:gd name="T6" fmla="*/ 35 w 784"/>
                  <a:gd name="T7" fmla="*/ 0 h 69"/>
                  <a:gd name="T8" fmla="*/ 749 w 784"/>
                  <a:gd name="T9" fmla="*/ 0 h 69"/>
                  <a:gd name="T10" fmla="*/ 784 w 784"/>
                  <a:gd name="T11" fmla="*/ 34 h 69"/>
                  <a:gd name="T12" fmla="*/ 749 w 784"/>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84" h="69">
                    <a:moveTo>
                      <a:pt x="749" y="69"/>
                    </a:moveTo>
                    <a:cubicBezTo>
                      <a:pt x="35" y="69"/>
                      <a:pt x="35" y="69"/>
                      <a:pt x="35" y="69"/>
                    </a:cubicBezTo>
                    <a:cubicBezTo>
                      <a:pt x="15" y="69"/>
                      <a:pt x="0" y="54"/>
                      <a:pt x="0" y="34"/>
                    </a:cubicBezTo>
                    <a:cubicBezTo>
                      <a:pt x="0" y="15"/>
                      <a:pt x="15" y="0"/>
                      <a:pt x="35" y="0"/>
                    </a:cubicBezTo>
                    <a:cubicBezTo>
                      <a:pt x="749" y="0"/>
                      <a:pt x="749" y="0"/>
                      <a:pt x="749" y="0"/>
                    </a:cubicBezTo>
                    <a:cubicBezTo>
                      <a:pt x="768" y="0"/>
                      <a:pt x="784" y="15"/>
                      <a:pt x="784" y="34"/>
                    </a:cubicBezTo>
                    <a:cubicBezTo>
                      <a:pt x="784" y="54"/>
                      <a:pt x="768" y="69"/>
                      <a:pt x="74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13">
                <a:extLst>
                  <a:ext uri="{FF2B5EF4-FFF2-40B4-BE49-F238E27FC236}">
                    <a16:creationId xmlns="" xmlns:a16="http://schemas.microsoft.com/office/drawing/2014/main" id="{10D886AC-7351-4ECE-B6AA-817424C3968E}"/>
                  </a:ext>
                </a:extLst>
              </p:cNvPr>
              <p:cNvSpPr>
                <a:spLocks/>
              </p:cNvSpPr>
              <p:nvPr/>
            </p:nvSpPr>
            <p:spPr bwMode="auto">
              <a:xfrm>
                <a:off x="11979499" y="1566367"/>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14">
                <a:extLst>
                  <a:ext uri="{FF2B5EF4-FFF2-40B4-BE49-F238E27FC236}">
                    <a16:creationId xmlns="" xmlns:a16="http://schemas.microsoft.com/office/drawing/2014/main" id="{8005A2F5-BBAE-4151-BA77-9C31920F778B}"/>
                  </a:ext>
                </a:extLst>
              </p:cNvPr>
              <p:cNvSpPr>
                <a:spLocks/>
              </p:cNvSpPr>
              <p:nvPr/>
            </p:nvSpPr>
            <p:spPr bwMode="auto">
              <a:xfrm>
                <a:off x="11177812" y="1983880"/>
                <a:ext cx="615950" cy="614363"/>
              </a:xfrm>
              <a:custGeom>
                <a:avLst/>
                <a:gdLst>
                  <a:gd name="T0" fmla="*/ 248 w 248"/>
                  <a:gd name="T1" fmla="*/ 225 h 248"/>
                  <a:gd name="T2" fmla="*/ 225 w 248"/>
                  <a:gd name="T3" fmla="*/ 248 h 248"/>
                  <a:gd name="T4" fmla="*/ 24 w 248"/>
                  <a:gd name="T5" fmla="*/ 248 h 248"/>
                  <a:gd name="T6" fmla="*/ 0 w 248"/>
                  <a:gd name="T7" fmla="*/ 225 h 248"/>
                  <a:gd name="T8" fmla="*/ 0 w 248"/>
                  <a:gd name="T9" fmla="*/ 24 h 248"/>
                  <a:gd name="T10" fmla="*/ 24 w 248"/>
                  <a:gd name="T11" fmla="*/ 0 h 248"/>
                  <a:gd name="T12" fmla="*/ 225 w 248"/>
                  <a:gd name="T13" fmla="*/ 0 h 248"/>
                  <a:gd name="T14" fmla="*/ 248 w 248"/>
                  <a:gd name="T15" fmla="*/ 24 h 248"/>
                  <a:gd name="T16" fmla="*/ 248 w 248"/>
                  <a:gd name="T17"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8">
                    <a:moveTo>
                      <a:pt x="248" y="225"/>
                    </a:moveTo>
                    <a:cubicBezTo>
                      <a:pt x="248" y="237"/>
                      <a:pt x="237" y="248"/>
                      <a:pt x="225" y="248"/>
                    </a:cubicBezTo>
                    <a:cubicBezTo>
                      <a:pt x="24" y="248"/>
                      <a:pt x="24" y="248"/>
                      <a:pt x="24" y="248"/>
                    </a:cubicBezTo>
                    <a:cubicBezTo>
                      <a:pt x="11" y="248"/>
                      <a:pt x="0" y="237"/>
                      <a:pt x="0" y="225"/>
                    </a:cubicBezTo>
                    <a:cubicBezTo>
                      <a:pt x="0" y="24"/>
                      <a:pt x="0" y="24"/>
                      <a:pt x="0" y="24"/>
                    </a:cubicBezTo>
                    <a:cubicBezTo>
                      <a:pt x="0" y="11"/>
                      <a:pt x="11" y="0"/>
                      <a:pt x="24" y="0"/>
                    </a:cubicBezTo>
                    <a:cubicBezTo>
                      <a:pt x="225" y="0"/>
                      <a:pt x="225" y="0"/>
                      <a:pt x="225" y="0"/>
                    </a:cubicBezTo>
                    <a:cubicBezTo>
                      <a:pt x="237" y="0"/>
                      <a:pt x="248" y="11"/>
                      <a:pt x="248" y="24"/>
                    </a:cubicBezTo>
                    <a:lnTo>
                      <a:pt x="248"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8">
                <a:extLst>
                  <a:ext uri="{FF2B5EF4-FFF2-40B4-BE49-F238E27FC236}">
                    <a16:creationId xmlns="" xmlns:a16="http://schemas.microsoft.com/office/drawing/2014/main" id="{69E854E3-6E56-45B2-AD1C-4E9E92C20909}"/>
                  </a:ext>
                </a:extLst>
              </p:cNvPr>
              <p:cNvSpPr>
                <a:spLocks/>
              </p:cNvSpPr>
              <p:nvPr/>
            </p:nvSpPr>
            <p:spPr bwMode="auto">
              <a:xfrm>
                <a:off x="11979499" y="2066430"/>
                <a:ext cx="1946275" cy="173038"/>
              </a:xfrm>
              <a:custGeom>
                <a:avLst/>
                <a:gdLst>
                  <a:gd name="T0" fmla="*/ 749 w 784"/>
                  <a:gd name="T1" fmla="*/ 70 h 70"/>
                  <a:gd name="T2" fmla="*/ 35 w 784"/>
                  <a:gd name="T3" fmla="*/ 70 h 70"/>
                  <a:gd name="T4" fmla="*/ 0 w 784"/>
                  <a:gd name="T5" fmla="*/ 35 h 70"/>
                  <a:gd name="T6" fmla="*/ 35 w 784"/>
                  <a:gd name="T7" fmla="*/ 0 h 70"/>
                  <a:gd name="T8" fmla="*/ 749 w 784"/>
                  <a:gd name="T9" fmla="*/ 0 h 70"/>
                  <a:gd name="T10" fmla="*/ 784 w 784"/>
                  <a:gd name="T11" fmla="*/ 35 h 70"/>
                  <a:gd name="T12" fmla="*/ 749 w 784"/>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784" h="70">
                    <a:moveTo>
                      <a:pt x="749" y="70"/>
                    </a:moveTo>
                    <a:cubicBezTo>
                      <a:pt x="35" y="70"/>
                      <a:pt x="35" y="70"/>
                      <a:pt x="35" y="70"/>
                    </a:cubicBezTo>
                    <a:cubicBezTo>
                      <a:pt x="15" y="70"/>
                      <a:pt x="0" y="55"/>
                      <a:pt x="0" y="35"/>
                    </a:cubicBezTo>
                    <a:cubicBezTo>
                      <a:pt x="0" y="16"/>
                      <a:pt x="15" y="0"/>
                      <a:pt x="35" y="0"/>
                    </a:cubicBezTo>
                    <a:cubicBezTo>
                      <a:pt x="749" y="0"/>
                      <a:pt x="749" y="0"/>
                      <a:pt x="749" y="0"/>
                    </a:cubicBezTo>
                    <a:cubicBezTo>
                      <a:pt x="768" y="0"/>
                      <a:pt x="784" y="16"/>
                      <a:pt x="784" y="35"/>
                    </a:cubicBezTo>
                    <a:cubicBezTo>
                      <a:pt x="784" y="55"/>
                      <a:pt x="768" y="70"/>
                      <a:pt x="74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9">
                <a:extLst>
                  <a:ext uri="{FF2B5EF4-FFF2-40B4-BE49-F238E27FC236}">
                    <a16:creationId xmlns="" xmlns:a16="http://schemas.microsoft.com/office/drawing/2014/main" id="{547E36D3-5DEB-47F5-BA3E-71BD0CEA2461}"/>
                  </a:ext>
                </a:extLst>
              </p:cNvPr>
              <p:cNvSpPr>
                <a:spLocks/>
              </p:cNvSpPr>
              <p:nvPr/>
            </p:nvSpPr>
            <p:spPr bwMode="auto">
              <a:xfrm>
                <a:off x="11979499" y="2344242"/>
                <a:ext cx="1381125" cy="173038"/>
              </a:xfrm>
              <a:custGeom>
                <a:avLst/>
                <a:gdLst>
                  <a:gd name="T0" fmla="*/ 521 w 556"/>
                  <a:gd name="T1" fmla="*/ 70 h 70"/>
                  <a:gd name="T2" fmla="*/ 35 w 556"/>
                  <a:gd name="T3" fmla="*/ 70 h 70"/>
                  <a:gd name="T4" fmla="*/ 0 w 556"/>
                  <a:gd name="T5" fmla="*/ 35 h 70"/>
                  <a:gd name="T6" fmla="*/ 35 w 556"/>
                  <a:gd name="T7" fmla="*/ 0 h 70"/>
                  <a:gd name="T8" fmla="*/ 521 w 556"/>
                  <a:gd name="T9" fmla="*/ 0 h 70"/>
                  <a:gd name="T10" fmla="*/ 556 w 556"/>
                  <a:gd name="T11" fmla="*/ 35 h 70"/>
                  <a:gd name="T12" fmla="*/ 521 w 55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556" h="70">
                    <a:moveTo>
                      <a:pt x="521" y="70"/>
                    </a:moveTo>
                    <a:cubicBezTo>
                      <a:pt x="35" y="70"/>
                      <a:pt x="35" y="70"/>
                      <a:pt x="35" y="70"/>
                    </a:cubicBezTo>
                    <a:cubicBezTo>
                      <a:pt x="15" y="70"/>
                      <a:pt x="0" y="54"/>
                      <a:pt x="0" y="35"/>
                    </a:cubicBezTo>
                    <a:cubicBezTo>
                      <a:pt x="0" y="16"/>
                      <a:pt x="15" y="0"/>
                      <a:pt x="35" y="0"/>
                    </a:cubicBezTo>
                    <a:cubicBezTo>
                      <a:pt x="521" y="0"/>
                      <a:pt x="521" y="0"/>
                      <a:pt x="521" y="0"/>
                    </a:cubicBezTo>
                    <a:cubicBezTo>
                      <a:pt x="540" y="0"/>
                      <a:pt x="556" y="16"/>
                      <a:pt x="556" y="35"/>
                    </a:cubicBezTo>
                    <a:cubicBezTo>
                      <a:pt x="556" y="54"/>
                      <a:pt x="540" y="70"/>
                      <a:pt x="521"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0" name="TextBox 29">
            <a:extLst>
              <a:ext uri="{FF2B5EF4-FFF2-40B4-BE49-F238E27FC236}">
                <a16:creationId xmlns="" xmlns:a16="http://schemas.microsoft.com/office/drawing/2014/main" id="{83898ABA-CCFA-4D2D-A03A-66A492B2E76B}"/>
              </a:ext>
            </a:extLst>
          </p:cNvPr>
          <p:cNvSpPr txBox="1"/>
          <p:nvPr/>
        </p:nvSpPr>
        <p:spPr>
          <a:xfrm>
            <a:off x="230426" y="1852575"/>
            <a:ext cx="4154220" cy="738664"/>
          </a:xfrm>
          <a:prstGeom prst="rect">
            <a:avLst/>
          </a:prstGeom>
          <a:noFill/>
        </p:spPr>
        <p:txBody>
          <a:bodyPr wrap="square" lIns="0" tIns="0" rIns="0" bIns="0" rtlCol="0">
            <a:spAutoFit/>
          </a:bodyPr>
          <a:lstStyle/>
          <a:p>
            <a:r>
              <a:rPr lang="en-IN" b="1" dirty="0" smtClean="0">
                <a:solidFill>
                  <a:schemeClr val="bg1"/>
                </a:solidFill>
                <a:latin typeface="Arial Black" panose="020B0A04020102020204" pitchFamily="34" charset="0"/>
              </a:rPr>
              <a:t>Process of Creating a Game.</a:t>
            </a:r>
            <a:endParaRPr lang="en-IN" b="1" i="0" dirty="0">
              <a:solidFill>
                <a:schemeClr val="bg1"/>
              </a:solidFill>
              <a:effectLst/>
              <a:latin typeface="Arial Black" panose="020B0A04020102020204" pitchFamily="34" charset="0"/>
            </a:endParaRPr>
          </a:p>
        </p:txBody>
      </p:sp>
      <p:sp>
        <p:nvSpPr>
          <p:cNvPr id="31" name="TextBox 30">
            <a:extLst>
              <a:ext uri="{FF2B5EF4-FFF2-40B4-BE49-F238E27FC236}">
                <a16:creationId xmlns="" xmlns:a16="http://schemas.microsoft.com/office/drawing/2014/main" id="{579AEB63-EB7E-40C2-A48A-C6353B1A2B86}"/>
              </a:ext>
            </a:extLst>
          </p:cNvPr>
          <p:cNvSpPr txBox="1"/>
          <p:nvPr/>
        </p:nvSpPr>
        <p:spPr>
          <a:xfrm>
            <a:off x="130882" y="2678702"/>
            <a:ext cx="5544615" cy="3677930"/>
          </a:xfrm>
          <a:prstGeom prst="rect">
            <a:avLst/>
          </a:prstGeom>
          <a:noFill/>
        </p:spPr>
        <p:txBody>
          <a:bodyPr wrap="square" lIns="0" tIns="0" rIns="0" bIns="0" rtlCol="0" anchor="t">
            <a:spAutoFit/>
          </a:bodyPr>
          <a:lstStyle/>
          <a:p>
            <a:pPr algn="just"/>
            <a:r>
              <a:rPr lang="en-US" sz="1400" kern="0" dirty="0" smtClean="0">
                <a:solidFill>
                  <a:schemeClr val="bg1"/>
                </a:solidFill>
                <a:latin typeface="Segoe UI" panose="020B0502040204020203" pitchFamily="34" charset="0"/>
                <a:ea typeface="Calibri Light" charset="0"/>
                <a:cs typeface="Segoe UI" panose="020B0502040204020203" pitchFamily="34" charset="0"/>
              </a:rPr>
              <a:t>According to My experience game designing is a tough process it consumes times and needs great logical strength to overcome the Bugs and make the game playable. </a:t>
            </a:r>
            <a:endParaRPr lang="en-US" sz="1400" kern="0" dirty="0" smtClean="0">
              <a:solidFill>
                <a:schemeClr val="accent4">
                  <a:lumMod val="75000"/>
                </a:schemeClr>
              </a:solidFill>
              <a:latin typeface="Segoe UI" panose="020B0502040204020203" pitchFamily="34" charset="0"/>
              <a:ea typeface="Calibri Light" charset="0"/>
              <a:cs typeface="Segoe UI" panose="020B0502040204020203" pitchFamily="34" charset="0"/>
            </a:endParaRPr>
          </a:p>
          <a:p>
            <a:pPr algn="just">
              <a:lnSpc>
                <a:spcPct val="150000"/>
              </a:lnSpc>
            </a:pPr>
            <a:endParaRPr lang="en-US" sz="1400" b="1" kern="0" dirty="0">
              <a:solidFill>
                <a:schemeClr val="accent4">
                  <a:lumMod val="75000"/>
                </a:schemeClr>
              </a:solidFill>
              <a:latin typeface="Segoe UI" panose="020B0502040204020203" pitchFamily="34" charset="0"/>
              <a:ea typeface="Calibri Light" charset="0"/>
              <a:cs typeface="Segoe UI" panose="020B0502040204020203" pitchFamily="34" charset="0"/>
            </a:endParaRPr>
          </a:p>
          <a:p>
            <a:pPr marL="285750" indent="-285750" algn="just">
              <a:lnSpc>
                <a:spcPct val="150000"/>
              </a:lnSpc>
              <a:buFont typeface="Arial" panose="020B0604020202020204" pitchFamily="34" charset="0"/>
              <a:buChar char="•"/>
            </a:pPr>
            <a:r>
              <a:rPr lang="en-US" sz="1800" b="1" kern="0" dirty="0">
                <a:solidFill>
                  <a:schemeClr val="accent4">
                    <a:lumMod val="75000"/>
                  </a:schemeClr>
                </a:solidFill>
                <a:latin typeface="Segoe UI" panose="020B0502040204020203" pitchFamily="34" charset="0"/>
                <a:ea typeface="Calibri Light" charset="0"/>
                <a:cs typeface="Segoe UI" panose="020B0502040204020203" pitchFamily="34" charset="0"/>
              </a:rPr>
              <a:t>A</a:t>
            </a:r>
            <a:r>
              <a:rPr lang="en-US" sz="1800" b="1" kern="0" dirty="0" smtClean="0">
                <a:solidFill>
                  <a:schemeClr val="accent4">
                    <a:lumMod val="75000"/>
                  </a:schemeClr>
                </a:solidFill>
                <a:latin typeface="Segoe UI" panose="020B0502040204020203" pitchFamily="34" charset="0"/>
                <a:ea typeface="Calibri Light" charset="0"/>
                <a:cs typeface="Segoe UI" panose="020B0502040204020203" pitchFamily="34" charset="0"/>
              </a:rPr>
              <a:t> </a:t>
            </a:r>
            <a:r>
              <a:rPr lang="en-US" sz="1800" b="1" kern="0" dirty="0">
                <a:solidFill>
                  <a:schemeClr val="accent4">
                    <a:lumMod val="75000"/>
                  </a:schemeClr>
                </a:solidFill>
                <a:latin typeface="Segoe UI" panose="020B0502040204020203" pitchFamily="34" charset="0"/>
                <a:ea typeface="Calibri Light" charset="0"/>
                <a:cs typeface="Segoe UI" panose="020B0502040204020203" pitchFamily="34" charset="0"/>
              </a:rPr>
              <a:t>G</a:t>
            </a:r>
            <a:r>
              <a:rPr lang="en-US" sz="1800" b="1" kern="0" dirty="0" smtClean="0">
                <a:solidFill>
                  <a:schemeClr val="accent4">
                    <a:lumMod val="75000"/>
                  </a:schemeClr>
                </a:solidFill>
                <a:latin typeface="Segoe UI" panose="020B0502040204020203" pitchFamily="34" charset="0"/>
                <a:ea typeface="Calibri Light" charset="0"/>
                <a:cs typeface="Segoe UI" panose="020B0502040204020203" pitchFamily="34" charset="0"/>
              </a:rPr>
              <a:t>ame </a:t>
            </a:r>
            <a:r>
              <a:rPr lang="en-US" sz="1800" b="1" kern="0" dirty="0">
                <a:solidFill>
                  <a:schemeClr val="accent4">
                    <a:lumMod val="75000"/>
                  </a:schemeClr>
                </a:solidFill>
                <a:latin typeface="Segoe UI" panose="020B0502040204020203" pitchFamily="34" charset="0"/>
                <a:ea typeface="Calibri Light" charset="0"/>
                <a:cs typeface="Segoe UI" panose="020B0502040204020203" pitchFamily="34" charset="0"/>
              </a:rPr>
              <a:t>E</a:t>
            </a:r>
            <a:r>
              <a:rPr lang="en-US" sz="1800" b="1" kern="0" dirty="0" smtClean="0">
                <a:solidFill>
                  <a:schemeClr val="accent4">
                    <a:lumMod val="75000"/>
                  </a:schemeClr>
                </a:solidFill>
                <a:latin typeface="Segoe UI" panose="020B0502040204020203" pitchFamily="34" charset="0"/>
                <a:ea typeface="Calibri Light" charset="0"/>
                <a:cs typeface="Segoe UI" panose="020B0502040204020203" pitchFamily="34" charset="0"/>
              </a:rPr>
              <a:t>ngine.</a:t>
            </a:r>
          </a:p>
          <a:p>
            <a:pPr marL="285750" indent="-285750" algn="just">
              <a:lnSpc>
                <a:spcPct val="150000"/>
              </a:lnSpc>
              <a:buFont typeface="Arial" panose="020B0604020202020204" pitchFamily="34" charset="0"/>
              <a:buChar char="•"/>
            </a:pPr>
            <a:r>
              <a:rPr lang="en-US" sz="1800" b="1" kern="0" dirty="0" smtClean="0">
                <a:solidFill>
                  <a:schemeClr val="accent4">
                    <a:lumMod val="75000"/>
                  </a:schemeClr>
                </a:solidFill>
                <a:latin typeface="Segoe UI" panose="020B0502040204020203" pitchFamily="34" charset="0"/>
                <a:ea typeface="Calibri Light" charset="0"/>
                <a:cs typeface="Segoe UI" panose="020B0502040204020203" pitchFamily="34" charset="0"/>
              </a:rPr>
              <a:t>Creating Assets.</a:t>
            </a:r>
          </a:p>
          <a:p>
            <a:pPr marL="285750" indent="-285750">
              <a:lnSpc>
                <a:spcPct val="150000"/>
              </a:lnSpc>
              <a:buFont typeface="Arial" panose="020B0604020202020204" pitchFamily="34" charset="0"/>
              <a:buChar char="•"/>
            </a:pPr>
            <a:r>
              <a:rPr lang="en-US" sz="1800" b="1" dirty="0" smtClean="0">
                <a:solidFill>
                  <a:schemeClr val="accent4">
                    <a:lumMod val="75000"/>
                  </a:schemeClr>
                </a:solidFill>
                <a:latin typeface="Segoe UI" panose="020B0502040204020203" pitchFamily="34" charset="0"/>
                <a:ea typeface="Calibri Light" charset="0"/>
                <a:cs typeface="Segoe UI" panose="020B0502040204020203" pitchFamily="34" charset="0"/>
              </a:rPr>
              <a:t>Designing playable and Non-playable characters.</a:t>
            </a:r>
          </a:p>
          <a:p>
            <a:pPr marL="285750" indent="-285750" algn="just">
              <a:lnSpc>
                <a:spcPct val="150000"/>
              </a:lnSpc>
              <a:buFont typeface="Arial" panose="020B0604020202020204" pitchFamily="34" charset="0"/>
              <a:buChar char="•"/>
            </a:pPr>
            <a:r>
              <a:rPr lang="en-US" sz="1800" b="1" dirty="0" smtClean="0">
                <a:solidFill>
                  <a:schemeClr val="accent4">
                    <a:lumMod val="75000"/>
                  </a:schemeClr>
                </a:solidFill>
                <a:latin typeface="Segoe UI" panose="020B0502040204020203" pitchFamily="34" charset="0"/>
                <a:ea typeface="Calibri Light" charset="0"/>
                <a:cs typeface="Segoe UI" panose="020B0502040204020203" pitchFamily="34" charset="0"/>
              </a:rPr>
              <a:t>Player Movements.</a:t>
            </a:r>
          </a:p>
          <a:p>
            <a:pPr marL="285750" indent="-285750" algn="just">
              <a:lnSpc>
                <a:spcPct val="150000"/>
              </a:lnSpc>
              <a:buFont typeface="Arial" panose="020B0604020202020204" pitchFamily="34" charset="0"/>
              <a:buChar char="•"/>
            </a:pPr>
            <a:r>
              <a:rPr lang="en-US" sz="1800" b="1" dirty="0" smtClean="0">
                <a:solidFill>
                  <a:schemeClr val="accent4">
                    <a:lumMod val="75000"/>
                  </a:schemeClr>
                </a:solidFill>
                <a:latin typeface="Segoe UI" panose="020B0502040204020203" pitchFamily="34" charset="0"/>
                <a:ea typeface="Calibri Light" charset="0"/>
                <a:cs typeface="Segoe UI" panose="020B0502040204020203" pitchFamily="34" charset="0"/>
              </a:rPr>
              <a:t>Level Design.</a:t>
            </a:r>
          </a:p>
          <a:p>
            <a:pPr marL="285750" indent="-285750" algn="just">
              <a:lnSpc>
                <a:spcPct val="150000"/>
              </a:lnSpc>
              <a:buFont typeface="Arial" panose="020B0604020202020204" pitchFamily="34" charset="0"/>
              <a:buChar char="•"/>
            </a:pPr>
            <a:r>
              <a:rPr lang="en-US" sz="1800" b="1" dirty="0" smtClean="0">
                <a:solidFill>
                  <a:schemeClr val="accent4">
                    <a:lumMod val="75000"/>
                  </a:schemeClr>
                </a:solidFill>
                <a:latin typeface="Segoe UI" panose="020B0502040204020203" pitchFamily="34" charset="0"/>
                <a:ea typeface="Calibri Light" charset="0"/>
                <a:cs typeface="Segoe UI" panose="020B0502040204020203" pitchFamily="34" charset="0"/>
              </a:rPr>
              <a:t>Adding Menus.</a:t>
            </a:r>
          </a:p>
          <a:p>
            <a:pPr marL="285750" indent="-285750" algn="just">
              <a:buFont typeface="Arial" panose="020B0604020202020204" pitchFamily="34" charset="0"/>
              <a:buChar char="•"/>
            </a:pP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sp>
        <p:nvSpPr>
          <p:cNvPr id="28" name="Rectangle: Rounded Corners 18">
            <a:extLst>
              <a:ext uri="{FF2B5EF4-FFF2-40B4-BE49-F238E27FC236}">
                <a16:creationId xmlns="" xmlns:a16="http://schemas.microsoft.com/office/drawing/2014/main" id="{44CCC398-65A7-46D8-A239-10DEF44C09D8}"/>
              </a:ext>
            </a:extLst>
          </p:cNvPr>
          <p:cNvSpPr/>
          <p:nvPr/>
        </p:nvSpPr>
        <p:spPr>
          <a:xfrm>
            <a:off x="230426" y="210357"/>
            <a:ext cx="1883017" cy="1292230"/>
          </a:xfrm>
          <a:prstGeom prst="roundRect">
            <a:avLst>
              <a:gd name="adj" fmla="val 16036"/>
            </a:avLst>
          </a:prstGeom>
          <a:blipFill dpi="0" rotWithShape="1">
            <a:blip r:embed="rId4"/>
            <a:srcRect/>
            <a:stretch>
              <a:fillRect l="-13000" t="-3000" r="-23000" b="-14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18">
            <a:extLst>
              <a:ext uri="{FF2B5EF4-FFF2-40B4-BE49-F238E27FC236}">
                <a16:creationId xmlns="" xmlns:a16="http://schemas.microsoft.com/office/drawing/2014/main" id="{44CCC398-65A7-46D8-A239-10DEF44C09D8}"/>
              </a:ext>
            </a:extLst>
          </p:cNvPr>
          <p:cNvSpPr/>
          <p:nvPr/>
        </p:nvSpPr>
        <p:spPr>
          <a:xfrm>
            <a:off x="1557908" y="210357"/>
            <a:ext cx="1883017" cy="1292230"/>
          </a:xfrm>
          <a:prstGeom prst="roundRect">
            <a:avLst>
              <a:gd name="adj" fmla="val 13677"/>
            </a:avLst>
          </a:prstGeom>
          <a:blipFill dpi="0" rotWithShape="1">
            <a:blip r:embed="rId5"/>
            <a:srcRect/>
            <a:stretch>
              <a:fillRect l="-13000" t="-3000" r="-23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18">
            <a:extLst>
              <a:ext uri="{FF2B5EF4-FFF2-40B4-BE49-F238E27FC236}">
                <a16:creationId xmlns="" xmlns:a16="http://schemas.microsoft.com/office/drawing/2014/main" id="{44CCC398-65A7-46D8-A239-10DEF44C09D8}"/>
              </a:ext>
            </a:extLst>
          </p:cNvPr>
          <p:cNvSpPr/>
          <p:nvPr/>
        </p:nvSpPr>
        <p:spPr>
          <a:xfrm>
            <a:off x="3157014" y="210357"/>
            <a:ext cx="1883017" cy="1292230"/>
          </a:xfrm>
          <a:prstGeom prst="roundRect">
            <a:avLst>
              <a:gd name="adj" fmla="val 16822"/>
            </a:avLst>
          </a:prstGeom>
          <a:blipFill>
            <a:blip r:embed="rId6"/>
            <a:stretch>
              <a:fillRect l="-13000" t="-3000" r="-23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18">
            <a:extLst>
              <a:ext uri="{FF2B5EF4-FFF2-40B4-BE49-F238E27FC236}">
                <a16:creationId xmlns="" xmlns:a16="http://schemas.microsoft.com/office/drawing/2014/main" id="{44CCC398-65A7-46D8-A239-10DEF44C09D8}"/>
              </a:ext>
            </a:extLst>
          </p:cNvPr>
          <p:cNvSpPr/>
          <p:nvPr/>
        </p:nvSpPr>
        <p:spPr>
          <a:xfrm>
            <a:off x="5877929" y="1021372"/>
            <a:ext cx="1883017" cy="1292230"/>
          </a:xfrm>
          <a:prstGeom prst="roundRect">
            <a:avLst>
              <a:gd name="adj" fmla="val 12105"/>
            </a:avLst>
          </a:prstGeom>
          <a:blipFill>
            <a:blip r:embed="rId7"/>
            <a:stretch>
              <a:fillRect l="-13000" t="-3000" r="-23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18">
            <a:extLst>
              <a:ext uri="{FF2B5EF4-FFF2-40B4-BE49-F238E27FC236}">
                <a16:creationId xmlns="" xmlns:a16="http://schemas.microsoft.com/office/drawing/2014/main" id="{44CCC398-65A7-46D8-A239-10DEF44C09D8}"/>
              </a:ext>
            </a:extLst>
          </p:cNvPr>
          <p:cNvSpPr/>
          <p:nvPr/>
        </p:nvSpPr>
        <p:spPr>
          <a:xfrm>
            <a:off x="4816525" y="210357"/>
            <a:ext cx="1883017" cy="1292230"/>
          </a:xfrm>
          <a:prstGeom prst="roundRect">
            <a:avLst>
              <a:gd name="adj" fmla="val 16822"/>
            </a:avLst>
          </a:prstGeom>
          <a:blipFill>
            <a:blip r:embed="rId8"/>
            <a:stretch>
              <a:fillRect l="-13000" t="-3000" r="-23000" b="-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Placeholder 15">
            <a:extLst>
              <a:ext uri="{FF2B5EF4-FFF2-40B4-BE49-F238E27FC236}">
                <a16:creationId xmlns="" xmlns:a16="http://schemas.microsoft.com/office/drawing/2014/main" id="{FCD81BB2-9244-4F78-BD79-78B0B5C194C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205" t="31744" r="29915" b="2039"/>
          <a:stretch/>
        </p:blipFill>
        <p:spPr>
          <a:xfrm>
            <a:off x="6166420" y="3994289"/>
            <a:ext cx="1764000" cy="1764000"/>
          </a:xfrm>
          <a:prstGeom prst="ellipse">
            <a:avLst/>
          </a:prstGeom>
        </p:spPr>
      </p:pic>
    </p:spTree>
    <p:extLst>
      <p:ext uri="{BB962C8B-B14F-4D97-AF65-F5344CB8AC3E}">
        <p14:creationId xmlns:p14="http://schemas.microsoft.com/office/powerpoint/2010/main" val="29400829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1100"/>
                                        <p:tgtEl>
                                          <p:spTgt spid="31"/>
                                        </p:tgtEl>
                                      </p:cBhvr>
                                    </p:animEffect>
                                  </p:childTnLst>
                                </p:cTn>
                              </p:par>
                            </p:childTnLst>
                          </p:cTn>
                        </p:par>
                        <p:par>
                          <p:cTn id="8" fill="hold">
                            <p:stCondLst>
                              <p:cond delay="11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600"/>
                            </p:stCondLst>
                            <p:childTnLst>
                              <p:par>
                                <p:cTn id="13" presetID="22" presetClass="entr" presetSubtype="4"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2100"/>
                            </p:stCondLst>
                            <p:childTnLst>
                              <p:par>
                                <p:cTn id="17" presetID="2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par>
                          <p:cTn id="20" fill="hold">
                            <p:stCondLst>
                              <p:cond delay="2600"/>
                            </p:stCondLst>
                            <p:childTnLst>
                              <p:par>
                                <p:cTn id="21" presetID="2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3100"/>
                            </p:stCondLst>
                            <p:childTnLst>
                              <p:par>
                                <p:cTn id="25" presetID="22" presetClass="entr" presetSubtype="4"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childTnLst>
                          </p:cTn>
                        </p:par>
                        <p:par>
                          <p:cTn id="28" fill="hold">
                            <p:stCondLst>
                              <p:cond delay="3600"/>
                            </p:stCondLst>
                            <p:childTnLst>
                              <p:par>
                                <p:cTn id="29" presetID="42"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4600"/>
                            </p:stCondLst>
                            <p:childTnLst>
                              <p:par>
                                <p:cTn id="35" presetID="26"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80">
                                          <p:stCondLst>
                                            <p:cond delay="0"/>
                                          </p:stCondLst>
                                        </p:cTn>
                                        <p:tgtEl>
                                          <p:spTgt spid="39"/>
                                        </p:tgtEl>
                                      </p:cBhvr>
                                    </p:animEffect>
                                    <p:anim calcmode="lin" valueType="num">
                                      <p:cBhvr>
                                        <p:cTn id="3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43" dur="26">
                                          <p:stCondLst>
                                            <p:cond delay="650"/>
                                          </p:stCondLst>
                                        </p:cTn>
                                        <p:tgtEl>
                                          <p:spTgt spid="39"/>
                                        </p:tgtEl>
                                      </p:cBhvr>
                                      <p:to x="100000" y="60000"/>
                                    </p:animScale>
                                    <p:animScale>
                                      <p:cBhvr>
                                        <p:cTn id="44" dur="166" decel="50000">
                                          <p:stCondLst>
                                            <p:cond delay="676"/>
                                          </p:stCondLst>
                                        </p:cTn>
                                        <p:tgtEl>
                                          <p:spTgt spid="39"/>
                                        </p:tgtEl>
                                      </p:cBhvr>
                                      <p:to x="100000" y="100000"/>
                                    </p:animScale>
                                    <p:animScale>
                                      <p:cBhvr>
                                        <p:cTn id="45" dur="26">
                                          <p:stCondLst>
                                            <p:cond delay="1312"/>
                                          </p:stCondLst>
                                        </p:cTn>
                                        <p:tgtEl>
                                          <p:spTgt spid="39"/>
                                        </p:tgtEl>
                                      </p:cBhvr>
                                      <p:to x="100000" y="80000"/>
                                    </p:animScale>
                                    <p:animScale>
                                      <p:cBhvr>
                                        <p:cTn id="46" dur="166" decel="50000">
                                          <p:stCondLst>
                                            <p:cond delay="1338"/>
                                          </p:stCondLst>
                                        </p:cTn>
                                        <p:tgtEl>
                                          <p:spTgt spid="39"/>
                                        </p:tgtEl>
                                      </p:cBhvr>
                                      <p:to x="100000" y="100000"/>
                                    </p:animScale>
                                    <p:animScale>
                                      <p:cBhvr>
                                        <p:cTn id="47" dur="26">
                                          <p:stCondLst>
                                            <p:cond delay="1642"/>
                                          </p:stCondLst>
                                        </p:cTn>
                                        <p:tgtEl>
                                          <p:spTgt spid="39"/>
                                        </p:tgtEl>
                                      </p:cBhvr>
                                      <p:to x="100000" y="90000"/>
                                    </p:animScale>
                                    <p:animScale>
                                      <p:cBhvr>
                                        <p:cTn id="48" dur="166" decel="50000">
                                          <p:stCondLst>
                                            <p:cond delay="1668"/>
                                          </p:stCondLst>
                                        </p:cTn>
                                        <p:tgtEl>
                                          <p:spTgt spid="39"/>
                                        </p:tgtEl>
                                      </p:cBhvr>
                                      <p:to x="100000" y="100000"/>
                                    </p:animScale>
                                    <p:animScale>
                                      <p:cBhvr>
                                        <p:cTn id="49" dur="26">
                                          <p:stCondLst>
                                            <p:cond delay="1808"/>
                                          </p:stCondLst>
                                        </p:cTn>
                                        <p:tgtEl>
                                          <p:spTgt spid="39"/>
                                        </p:tgtEl>
                                      </p:cBhvr>
                                      <p:to x="100000" y="95000"/>
                                    </p:animScale>
                                    <p:animScale>
                                      <p:cBhvr>
                                        <p:cTn id="50" dur="166" decel="50000">
                                          <p:stCondLst>
                                            <p:cond delay="1834"/>
                                          </p:stCondLst>
                                        </p:cTn>
                                        <p:tgtEl>
                                          <p:spTgt spid="3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8" grpId="0" animBg="1"/>
      <p:bldP spid="34" grpId="0" animBg="1"/>
      <p:bldP spid="35" grpId="0" animBg="1"/>
      <p:bldP spid="38"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 xmlns:a16="http://schemas.microsoft.com/office/drawing/2014/main" id="{7882B6F0-2EDA-4B1D-BAC6-7AF4B2F34C62}"/>
              </a:ext>
            </a:extLst>
          </p:cNvPr>
          <p:cNvSpPr/>
          <p:nvPr/>
        </p:nvSpPr>
        <p:spPr>
          <a:xfrm>
            <a:off x="3141947" y="2149231"/>
            <a:ext cx="2016262" cy="201626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 xmlns:a16="http://schemas.microsoft.com/office/drawing/2014/main" id="{51682B08-0890-4982-847E-8DC04EE0D4F1}"/>
              </a:ext>
            </a:extLst>
          </p:cNvPr>
          <p:cNvSpPr/>
          <p:nvPr/>
        </p:nvSpPr>
        <p:spPr>
          <a:xfrm>
            <a:off x="6182478" y="1275024"/>
            <a:ext cx="1951706" cy="195170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 xmlns:a16="http://schemas.microsoft.com/office/drawing/2014/main" id="{313B8304-8391-41C9-A2C6-B31B81047669}"/>
              </a:ext>
            </a:extLst>
          </p:cNvPr>
          <p:cNvSpPr/>
          <p:nvPr/>
        </p:nvSpPr>
        <p:spPr>
          <a:xfrm>
            <a:off x="4954096" y="3383764"/>
            <a:ext cx="2313396" cy="2313396"/>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 xmlns:a16="http://schemas.microsoft.com/office/drawing/2014/main" id="{60BD9C89-82EF-44EC-A239-80CF9324FF42}"/>
              </a:ext>
            </a:extLst>
          </p:cNvPr>
          <p:cNvSpPr/>
          <p:nvPr/>
        </p:nvSpPr>
        <p:spPr>
          <a:xfrm>
            <a:off x="7495908" y="3213613"/>
            <a:ext cx="1546492" cy="1546492"/>
          </a:xfrm>
          <a:prstGeom prst="ellipse">
            <a:avLst/>
          </a:prstGeom>
          <a:gradFill>
            <a:gsLst>
              <a:gs pos="0">
                <a:schemeClr val="accent3"/>
              </a:gs>
              <a:gs pos="100000">
                <a:schemeClr val="accent2"/>
              </a:gs>
            </a:gsLst>
            <a:lin ang="18900000" scaled="1"/>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a:extLst>
              <a:ext uri="{FF2B5EF4-FFF2-40B4-BE49-F238E27FC236}">
                <a16:creationId xmlns="" xmlns:a16="http://schemas.microsoft.com/office/drawing/2014/main" id="{FCD81BB2-9244-4F78-BD79-78B0B5C194C5}"/>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3286125" y="2297680"/>
            <a:ext cx="1728787" cy="1728787"/>
          </a:xfrm>
          <a:blipFill dpi="0" rotWithShape="1">
            <a:blip r:embed="rId5"/>
            <a:srcRect/>
            <a:stretch>
              <a:fillRect l="-40000" t="-6000" r="-23000" b="-1000"/>
            </a:stretch>
          </a:blipFill>
        </p:spPr>
      </p:pic>
      <p:pic>
        <p:nvPicPr>
          <p:cNvPr id="18" name="Picture Placeholder 17">
            <a:extLst>
              <a:ext uri="{FF2B5EF4-FFF2-40B4-BE49-F238E27FC236}">
                <a16:creationId xmlns="" xmlns:a16="http://schemas.microsoft.com/office/drawing/2014/main" id="{FCCDB220-23FA-43AB-9765-3E62BA192011}"/>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tretch>
            <a:fillRect/>
          </a:stretch>
        </p:blipFill>
        <p:spPr>
          <a:xfrm>
            <a:off x="6312310" y="1412776"/>
            <a:ext cx="1681777" cy="1681777"/>
          </a:xfrm>
        </p:spPr>
      </p:pic>
      <p:pic>
        <p:nvPicPr>
          <p:cNvPr id="22" name="Picture Placeholder 21">
            <a:extLst>
              <a:ext uri="{FF2B5EF4-FFF2-40B4-BE49-F238E27FC236}">
                <a16:creationId xmlns="" xmlns:a16="http://schemas.microsoft.com/office/drawing/2014/main" id="{0DF68D43-4EBB-4731-8A82-ADDE7EE250C5}"/>
              </a:ext>
            </a:extLst>
          </p:cNvPr>
          <p:cNvPicPr>
            <a:picLocks noGrp="1" noChangeAspect="1"/>
          </p:cNvPicPr>
          <p:nvPr>
            <p:ph type="pic" sz="quarter" idx="15"/>
          </p:nvPr>
        </p:nvPicPr>
        <p:blipFill rotWithShape="1">
          <a:blip r:embed="rId7" cstate="print">
            <a:extLst>
              <a:ext uri="{28A0092B-C50C-407E-A947-70E740481C1C}">
                <a14:useLocalDpi xmlns:a14="http://schemas.microsoft.com/office/drawing/2010/main" val="0"/>
              </a:ext>
            </a:extLst>
          </a:blip>
          <a:srcRect l="13810" t="16981" r="16190" b="16981"/>
          <a:stretch/>
        </p:blipFill>
        <p:spPr>
          <a:xfrm>
            <a:off x="7639154" y="3363417"/>
            <a:ext cx="1260000" cy="1260000"/>
          </a:xfrm>
        </p:spPr>
      </p:pic>
      <p:pic>
        <p:nvPicPr>
          <p:cNvPr id="20" name="Picture Placeholder 19">
            <a:extLst>
              <a:ext uri="{FF2B5EF4-FFF2-40B4-BE49-F238E27FC236}">
                <a16:creationId xmlns="" xmlns:a16="http://schemas.microsoft.com/office/drawing/2014/main" id="{C1A2DDBD-0900-4DA9-A25D-56D55B46DCE1}"/>
              </a:ext>
            </a:extLst>
          </p:cNvPr>
          <p:cNvPicPr>
            <a:picLocks noGrp="1" noChangeAspect="1"/>
          </p:cNvPicPr>
          <p:nvPr>
            <p:ph type="pic" sz="quarter" idx="16"/>
          </p:nvPr>
        </p:nvPicPr>
        <p:blipFill rotWithShape="1">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34314" t="21264" r="30392" b="14368"/>
          <a:stretch/>
        </p:blipFill>
        <p:spPr>
          <a:xfrm>
            <a:off x="5141667" y="3532462"/>
            <a:ext cx="1944000" cy="2016000"/>
          </a:xfrm>
        </p:spPr>
      </p:pic>
      <p:sp>
        <p:nvSpPr>
          <p:cNvPr id="10" name="Title 9">
            <a:extLst>
              <a:ext uri="{FF2B5EF4-FFF2-40B4-BE49-F238E27FC236}">
                <a16:creationId xmlns="" xmlns:a16="http://schemas.microsoft.com/office/drawing/2014/main" id="{FDE1663F-6BA1-401F-B0F3-E7BC191D242E}"/>
              </a:ext>
            </a:extLst>
          </p:cNvPr>
          <p:cNvSpPr>
            <a:spLocks noGrp="1"/>
          </p:cNvSpPr>
          <p:nvPr>
            <p:ph type="title"/>
          </p:nvPr>
        </p:nvSpPr>
        <p:spPr/>
        <p:txBody>
          <a:bodyPr/>
          <a:lstStyle/>
          <a:p>
            <a:r>
              <a:rPr lang="en-IN" dirty="0" smtClean="0"/>
              <a:t>CREATING ASSETS </a:t>
            </a:r>
            <a:endParaRPr lang="en-IN" dirty="0"/>
          </a:p>
        </p:txBody>
      </p:sp>
      <p:grpSp>
        <p:nvGrpSpPr>
          <p:cNvPr id="2" name="Group 1"/>
          <p:cNvGrpSpPr/>
          <p:nvPr/>
        </p:nvGrpSpPr>
        <p:grpSpPr>
          <a:xfrm>
            <a:off x="821756" y="1479060"/>
            <a:ext cx="11105304" cy="5129690"/>
            <a:chOff x="821756" y="1479060"/>
            <a:chExt cx="11105304" cy="5129690"/>
          </a:xfrm>
        </p:grpSpPr>
        <p:sp>
          <p:nvSpPr>
            <p:cNvPr id="11" name="TextBox 10">
              <a:extLst>
                <a:ext uri="{FF2B5EF4-FFF2-40B4-BE49-F238E27FC236}">
                  <a16:creationId xmlns="" xmlns:a16="http://schemas.microsoft.com/office/drawing/2014/main" id="{1DBFB0DE-EEB3-48F4-A8EF-EC1FA0BE741D}"/>
                </a:ext>
              </a:extLst>
            </p:cNvPr>
            <p:cNvSpPr txBox="1"/>
            <p:nvPr/>
          </p:nvSpPr>
          <p:spPr>
            <a:xfrm>
              <a:off x="8758708" y="2310836"/>
              <a:ext cx="2376264" cy="861774"/>
            </a:xfrm>
            <a:prstGeom prst="rect">
              <a:avLst/>
            </a:prstGeom>
            <a:noFill/>
          </p:spPr>
          <p:txBody>
            <a:bodyPr wrap="square" lIns="0" tIns="0" rIns="0" bIns="0" rtlCol="0">
              <a:spAutoFit/>
            </a:bodyPr>
            <a:lstStyle/>
            <a:p>
              <a:r>
                <a:rPr lang="en-US" sz="1400" kern="0" dirty="0">
                  <a:solidFill>
                    <a:schemeClr val="bg1"/>
                  </a:solidFill>
                  <a:latin typeface="Open Sans"/>
                  <a:cs typeface="Arial" panose="020B0604020202020204" pitchFamily="34" charset="0"/>
                </a:rPr>
                <a:t>This </a:t>
              </a:r>
              <a:r>
                <a:rPr lang="en-US" sz="1400" kern="0" dirty="0" smtClean="0">
                  <a:solidFill>
                    <a:schemeClr val="bg1"/>
                  </a:solidFill>
                  <a:latin typeface="Open Sans"/>
                  <a:cs typeface="Arial" panose="020B0604020202020204" pitchFamily="34" charset="0"/>
                </a:rPr>
                <a:t>is creating the collectible objects in the game which are used by player to proceed further in the game .</a:t>
              </a:r>
              <a:endParaRPr lang="en-IN" sz="1400" dirty="0">
                <a:solidFill>
                  <a:schemeClr val="bg1"/>
                </a:solidFill>
              </a:endParaRPr>
            </a:p>
          </p:txBody>
        </p:sp>
        <p:sp>
          <p:nvSpPr>
            <p:cNvPr id="12" name="TextBox 11">
              <a:extLst>
                <a:ext uri="{FF2B5EF4-FFF2-40B4-BE49-F238E27FC236}">
                  <a16:creationId xmlns="" xmlns:a16="http://schemas.microsoft.com/office/drawing/2014/main" id="{5E6F4386-2227-43DA-B86E-6AA1B9362ED7}"/>
                </a:ext>
              </a:extLst>
            </p:cNvPr>
            <p:cNvSpPr txBox="1"/>
            <p:nvPr/>
          </p:nvSpPr>
          <p:spPr>
            <a:xfrm>
              <a:off x="8614692" y="1537622"/>
              <a:ext cx="2520280" cy="307777"/>
            </a:xfrm>
            <a:prstGeom prst="rect">
              <a:avLst/>
            </a:prstGeom>
            <a:noFill/>
          </p:spPr>
          <p:txBody>
            <a:bodyPr wrap="square" lIns="0" tIns="0" rIns="0" bIns="0" rtlCol="0">
              <a:spAutoFit/>
            </a:bodyPr>
            <a:lstStyle/>
            <a:p>
              <a:r>
                <a:rPr lang="en-IN" sz="2000" b="1" dirty="0" smtClean="0">
                  <a:solidFill>
                    <a:schemeClr val="bg1"/>
                  </a:solidFill>
                </a:rPr>
                <a:t>Objects</a:t>
              </a:r>
              <a:endParaRPr lang="en-IN" sz="2000" b="1" dirty="0">
                <a:solidFill>
                  <a:schemeClr val="bg1"/>
                </a:solidFill>
              </a:endParaRPr>
            </a:p>
          </p:txBody>
        </p:sp>
        <p:sp>
          <p:nvSpPr>
            <p:cNvPr id="13" name="TextBox 12">
              <a:extLst>
                <a:ext uri="{FF2B5EF4-FFF2-40B4-BE49-F238E27FC236}">
                  <a16:creationId xmlns="" xmlns:a16="http://schemas.microsoft.com/office/drawing/2014/main" id="{D50AF7A0-6F34-47DE-BADB-B6D13AB8FCFB}"/>
                </a:ext>
              </a:extLst>
            </p:cNvPr>
            <p:cNvSpPr txBox="1"/>
            <p:nvPr/>
          </p:nvSpPr>
          <p:spPr>
            <a:xfrm>
              <a:off x="8614692" y="1944165"/>
              <a:ext cx="2520280" cy="246221"/>
            </a:xfrm>
            <a:prstGeom prst="rect">
              <a:avLst/>
            </a:prstGeom>
            <a:noFill/>
          </p:spPr>
          <p:txBody>
            <a:bodyPr wrap="square" lIns="0" tIns="0" rIns="0" bIns="0" rtlCol="0">
              <a:spAutoFit/>
            </a:bodyPr>
            <a:lstStyle/>
            <a:p>
              <a:r>
                <a:rPr lang="en-IN" sz="1600" i="1" dirty="0" smtClean="0">
                  <a:solidFill>
                    <a:schemeClr val="bg1"/>
                  </a:solidFill>
                </a:rPr>
                <a:t>Portals &amp; Coins</a:t>
              </a:r>
              <a:endParaRPr lang="en-IN" sz="1600" i="1" dirty="0">
                <a:solidFill>
                  <a:schemeClr val="bg1"/>
                </a:solidFill>
              </a:endParaRPr>
            </a:p>
          </p:txBody>
        </p:sp>
        <p:sp>
          <p:nvSpPr>
            <p:cNvPr id="14" name="TextBox 13">
              <a:extLst>
                <a:ext uri="{FF2B5EF4-FFF2-40B4-BE49-F238E27FC236}">
                  <a16:creationId xmlns="" xmlns:a16="http://schemas.microsoft.com/office/drawing/2014/main" id="{CBF6D9A7-558F-41D8-8018-709B65552BE7}"/>
                </a:ext>
              </a:extLst>
            </p:cNvPr>
            <p:cNvSpPr txBox="1"/>
            <p:nvPr/>
          </p:nvSpPr>
          <p:spPr>
            <a:xfrm>
              <a:off x="821756" y="2252564"/>
              <a:ext cx="2083692" cy="861774"/>
            </a:xfrm>
            <a:prstGeom prst="rect">
              <a:avLst/>
            </a:prstGeom>
            <a:noFill/>
          </p:spPr>
          <p:txBody>
            <a:bodyPr wrap="square" lIns="0" tIns="0" rIns="0" bIns="0" rtlCol="0">
              <a:spAutoFit/>
            </a:bodyPr>
            <a:lstStyle/>
            <a:p>
              <a:pPr algn="r"/>
              <a:r>
                <a:rPr lang="en-US" sz="1400" kern="0" dirty="0" smtClean="0">
                  <a:solidFill>
                    <a:schemeClr val="bg1"/>
                  </a:solidFill>
                  <a:latin typeface="Open Sans"/>
                  <a:cs typeface="Arial" panose="020B0604020202020204" pitchFamily="34" charset="0"/>
                </a:rPr>
                <a:t>The character designing is the creation of the player appearance and look in suitable visual format. </a:t>
              </a:r>
              <a:endParaRPr lang="en-IN" sz="1400" dirty="0">
                <a:solidFill>
                  <a:schemeClr val="bg1"/>
                </a:solidFill>
              </a:endParaRPr>
            </a:p>
          </p:txBody>
        </p:sp>
        <p:sp>
          <p:nvSpPr>
            <p:cNvPr id="15" name="TextBox 14">
              <a:extLst>
                <a:ext uri="{FF2B5EF4-FFF2-40B4-BE49-F238E27FC236}">
                  <a16:creationId xmlns="" xmlns:a16="http://schemas.microsoft.com/office/drawing/2014/main" id="{22AEE005-FB6B-43B1-B75D-6C2D2B04B5A4}"/>
                </a:ext>
              </a:extLst>
            </p:cNvPr>
            <p:cNvSpPr txBox="1"/>
            <p:nvPr/>
          </p:nvSpPr>
          <p:spPr>
            <a:xfrm>
              <a:off x="821756" y="1479060"/>
              <a:ext cx="2083692" cy="307777"/>
            </a:xfrm>
            <a:prstGeom prst="rect">
              <a:avLst/>
            </a:prstGeom>
            <a:noFill/>
          </p:spPr>
          <p:txBody>
            <a:bodyPr wrap="square" lIns="0" tIns="0" rIns="0" bIns="0" rtlCol="0">
              <a:spAutoFit/>
            </a:bodyPr>
            <a:lstStyle/>
            <a:p>
              <a:pPr algn="r"/>
              <a:r>
                <a:rPr lang="en-IN" sz="2000" b="1" dirty="0" smtClean="0">
                  <a:solidFill>
                    <a:schemeClr val="bg1"/>
                  </a:solidFill>
                </a:rPr>
                <a:t>Characters</a:t>
              </a:r>
              <a:endParaRPr lang="en-IN" sz="2000" b="1" dirty="0">
                <a:solidFill>
                  <a:schemeClr val="bg1"/>
                </a:solidFill>
              </a:endParaRPr>
            </a:p>
          </p:txBody>
        </p:sp>
        <p:sp>
          <p:nvSpPr>
            <p:cNvPr id="17" name="TextBox 16">
              <a:extLst>
                <a:ext uri="{FF2B5EF4-FFF2-40B4-BE49-F238E27FC236}">
                  <a16:creationId xmlns="" xmlns:a16="http://schemas.microsoft.com/office/drawing/2014/main" id="{B180C093-3CD9-4B38-8948-711B8577B03F}"/>
                </a:ext>
              </a:extLst>
            </p:cNvPr>
            <p:cNvSpPr txBox="1"/>
            <p:nvPr/>
          </p:nvSpPr>
          <p:spPr>
            <a:xfrm>
              <a:off x="821756" y="1885893"/>
              <a:ext cx="2083692" cy="246221"/>
            </a:xfrm>
            <a:prstGeom prst="rect">
              <a:avLst/>
            </a:prstGeom>
            <a:noFill/>
          </p:spPr>
          <p:txBody>
            <a:bodyPr wrap="square" lIns="0" tIns="0" rIns="0" bIns="0" rtlCol="0">
              <a:spAutoFit/>
            </a:bodyPr>
            <a:lstStyle/>
            <a:p>
              <a:pPr algn="r"/>
              <a:r>
                <a:rPr lang="en-IN" sz="1600" i="1" dirty="0" smtClean="0">
                  <a:solidFill>
                    <a:schemeClr val="bg1"/>
                  </a:solidFill>
                </a:rPr>
                <a:t>Player &amp; Enemies</a:t>
              </a:r>
              <a:endParaRPr lang="en-IN" sz="1600" i="1" dirty="0">
                <a:solidFill>
                  <a:schemeClr val="bg1"/>
                </a:solidFill>
              </a:endParaRPr>
            </a:p>
          </p:txBody>
        </p:sp>
        <p:sp>
          <p:nvSpPr>
            <p:cNvPr id="19" name="TextBox 18">
              <a:extLst>
                <a:ext uri="{FF2B5EF4-FFF2-40B4-BE49-F238E27FC236}">
                  <a16:creationId xmlns="" xmlns:a16="http://schemas.microsoft.com/office/drawing/2014/main" id="{0CDDE4B1-257E-4FF2-B917-DB045B127E0B}"/>
                </a:ext>
              </a:extLst>
            </p:cNvPr>
            <p:cNvSpPr txBox="1"/>
            <p:nvPr/>
          </p:nvSpPr>
          <p:spPr>
            <a:xfrm>
              <a:off x="1889120" y="5204892"/>
              <a:ext cx="2580116" cy="1077218"/>
            </a:xfrm>
            <a:prstGeom prst="rect">
              <a:avLst/>
            </a:prstGeom>
            <a:noFill/>
          </p:spPr>
          <p:txBody>
            <a:bodyPr wrap="square" lIns="0" tIns="0" rIns="0" bIns="0" rtlCol="0">
              <a:spAutoFit/>
            </a:bodyPr>
            <a:lstStyle/>
            <a:p>
              <a:pPr algn="r"/>
              <a:r>
                <a:rPr lang="en-US" sz="1400" kern="0" dirty="0" smtClean="0">
                  <a:solidFill>
                    <a:schemeClr val="bg1"/>
                  </a:solidFill>
                  <a:latin typeface="Open Sans"/>
                  <a:cs typeface="Arial" panose="020B0604020202020204" pitchFamily="34" charset="0"/>
                </a:rPr>
                <a:t>Environment is the most engaging factor of most games that makes player to emerge in the game and feels appealing eyes. </a:t>
              </a:r>
              <a:endParaRPr lang="en-IN" sz="1400" dirty="0">
                <a:solidFill>
                  <a:schemeClr val="bg1"/>
                </a:solidFill>
              </a:endParaRPr>
            </a:p>
          </p:txBody>
        </p:sp>
        <p:sp>
          <p:nvSpPr>
            <p:cNvPr id="21" name="TextBox 20">
              <a:extLst>
                <a:ext uri="{FF2B5EF4-FFF2-40B4-BE49-F238E27FC236}">
                  <a16:creationId xmlns="" xmlns:a16="http://schemas.microsoft.com/office/drawing/2014/main" id="{5B0ED602-BB55-45FD-A1DC-7B47D5C1046A}"/>
                </a:ext>
              </a:extLst>
            </p:cNvPr>
            <p:cNvSpPr txBox="1"/>
            <p:nvPr/>
          </p:nvSpPr>
          <p:spPr>
            <a:xfrm>
              <a:off x="1889120" y="4442160"/>
              <a:ext cx="2580116" cy="307777"/>
            </a:xfrm>
            <a:prstGeom prst="rect">
              <a:avLst/>
            </a:prstGeom>
            <a:noFill/>
          </p:spPr>
          <p:txBody>
            <a:bodyPr wrap="square" lIns="0" tIns="0" rIns="0" bIns="0" rtlCol="0">
              <a:spAutoFit/>
            </a:bodyPr>
            <a:lstStyle/>
            <a:p>
              <a:pPr algn="r"/>
              <a:r>
                <a:rPr lang="en-IN" sz="2000" b="1" dirty="0" smtClean="0">
                  <a:solidFill>
                    <a:schemeClr val="bg1"/>
                  </a:solidFill>
                </a:rPr>
                <a:t>Environment</a:t>
              </a:r>
              <a:endParaRPr lang="en-IN" sz="2000" b="1" dirty="0">
                <a:solidFill>
                  <a:schemeClr val="bg1"/>
                </a:solidFill>
              </a:endParaRPr>
            </a:p>
          </p:txBody>
        </p:sp>
        <p:sp>
          <p:nvSpPr>
            <p:cNvPr id="23" name="TextBox 22">
              <a:extLst>
                <a:ext uri="{FF2B5EF4-FFF2-40B4-BE49-F238E27FC236}">
                  <a16:creationId xmlns="" xmlns:a16="http://schemas.microsoft.com/office/drawing/2014/main" id="{FCD9A6BA-A9D2-45C2-A4AC-F023EAE17A88}"/>
                </a:ext>
              </a:extLst>
            </p:cNvPr>
            <p:cNvSpPr txBox="1"/>
            <p:nvPr/>
          </p:nvSpPr>
          <p:spPr>
            <a:xfrm>
              <a:off x="1889120" y="4838221"/>
              <a:ext cx="2580116" cy="246221"/>
            </a:xfrm>
            <a:prstGeom prst="rect">
              <a:avLst/>
            </a:prstGeom>
            <a:noFill/>
          </p:spPr>
          <p:txBody>
            <a:bodyPr wrap="square" lIns="0" tIns="0" rIns="0" bIns="0" rtlCol="0">
              <a:spAutoFit/>
            </a:bodyPr>
            <a:lstStyle/>
            <a:p>
              <a:pPr algn="r"/>
              <a:r>
                <a:rPr lang="en-IN" sz="1600" i="1" dirty="0" smtClean="0">
                  <a:solidFill>
                    <a:schemeClr val="bg1"/>
                  </a:solidFill>
                </a:rPr>
                <a:t>Terrain , Trees , Sky , etc.</a:t>
              </a:r>
              <a:endParaRPr lang="en-IN" sz="1600" i="1" dirty="0">
                <a:solidFill>
                  <a:schemeClr val="bg1"/>
                </a:solidFill>
              </a:endParaRPr>
            </a:p>
          </p:txBody>
        </p:sp>
        <p:sp>
          <p:nvSpPr>
            <p:cNvPr id="24" name="TextBox 23">
              <a:extLst>
                <a:ext uri="{FF2B5EF4-FFF2-40B4-BE49-F238E27FC236}">
                  <a16:creationId xmlns="" xmlns:a16="http://schemas.microsoft.com/office/drawing/2014/main" id="{40CFC47B-464F-4AFB-9F28-05A7AFB8E88D}"/>
                </a:ext>
              </a:extLst>
            </p:cNvPr>
            <p:cNvSpPr txBox="1"/>
            <p:nvPr/>
          </p:nvSpPr>
          <p:spPr>
            <a:xfrm>
              <a:off x="8643823" y="5531532"/>
              <a:ext cx="2520280" cy="1077218"/>
            </a:xfrm>
            <a:prstGeom prst="rect">
              <a:avLst/>
            </a:prstGeom>
            <a:noFill/>
          </p:spPr>
          <p:txBody>
            <a:bodyPr wrap="square" lIns="0" tIns="0" rIns="0" bIns="0" rtlCol="0">
              <a:spAutoFit/>
            </a:bodyPr>
            <a:lstStyle/>
            <a:p>
              <a:r>
                <a:rPr lang="en-IN" sz="1400" dirty="0" smtClean="0">
                  <a:solidFill>
                    <a:schemeClr val="bg1"/>
                  </a:solidFill>
                </a:rPr>
                <a:t>Menus helps the player to navigate through game provides the different settings and makes the game more customizable.</a:t>
              </a:r>
              <a:endParaRPr lang="en-IN" sz="1400" dirty="0">
                <a:solidFill>
                  <a:schemeClr val="bg1"/>
                </a:solidFill>
              </a:endParaRPr>
            </a:p>
          </p:txBody>
        </p:sp>
        <p:sp>
          <p:nvSpPr>
            <p:cNvPr id="25" name="TextBox 24">
              <a:extLst>
                <a:ext uri="{FF2B5EF4-FFF2-40B4-BE49-F238E27FC236}">
                  <a16:creationId xmlns="" xmlns:a16="http://schemas.microsoft.com/office/drawing/2014/main" id="{A6F8B43C-AAED-4495-A11D-156DBC5AB916}"/>
                </a:ext>
              </a:extLst>
            </p:cNvPr>
            <p:cNvSpPr txBox="1"/>
            <p:nvPr/>
          </p:nvSpPr>
          <p:spPr>
            <a:xfrm>
              <a:off x="8643823" y="4760105"/>
              <a:ext cx="2520280" cy="307777"/>
            </a:xfrm>
            <a:prstGeom prst="rect">
              <a:avLst/>
            </a:prstGeom>
            <a:noFill/>
          </p:spPr>
          <p:txBody>
            <a:bodyPr wrap="square" lIns="0" tIns="0" rIns="0" bIns="0" rtlCol="0">
              <a:spAutoFit/>
            </a:bodyPr>
            <a:lstStyle/>
            <a:p>
              <a:r>
                <a:rPr lang="en-US" sz="2000" b="1" kern="0" dirty="0" smtClean="0">
                  <a:solidFill>
                    <a:schemeClr val="bg1"/>
                  </a:solidFill>
                  <a:latin typeface="Open Sans"/>
                  <a:cs typeface="Arial" panose="020B0604020202020204" pitchFamily="34" charset="0"/>
                </a:rPr>
                <a:t>Menu</a:t>
              </a:r>
              <a:endParaRPr lang="en-IN" sz="2000" b="1" dirty="0">
                <a:solidFill>
                  <a:schemeClr val="bg1"/>
                </a:solidFill>
              </a:endParaRPr>
            </a:p>
          </p:txBody>
        </p:sp>
        <p:sp>
          <p:nvSpPr>
            <p:cNvPr id="26" name="TextBox 25">
              <a:extLst>
                <a:ext uri="{FF2B5EF4-FFF2-40B4-BE49-F238E27FC236}">
                  <a16:creationId xmlns="" xmlns:a16="http://schemas.microsoft.com/office/drawing/2014/main" id="{51ABFD7C-F778-464E-B3E8-19D378359E9B}"/>
                </a:ext>
              </a:extLst>
            </p:cNvPr>
            <p:cNvSpPr txBox="1"/>
            <p:nvPr/>
          </p:nvSpPr>
          <p:spPr>
            <a:xfrm>
              <a:off x="8643822" y="5164861"/>
              <a:ext cx="3283238" cy="246221"/>
            </a:xfrm>
            <a:prstGeom prst="rect">
              <a:avLst/>
            </a:prstGeom>
            <a:noFill/>
          </p:spPr>
          <p:txBody>
            <a:bodyPr wrap="square" lIns="0" tIns="0" rIns="0" bIns="0" rtlCol="0">
              <a:spAutoFit/>
            </a:bodyPr>
            <a:lstStyle/>
            <a:p>
              <a:r>
                <a:rPr lang="en-US" sz="1600" i="1" kern="0" dirty="0" smtClean="0">
                  <a:solidFill>
                    <a:schemeClr val="bg1"/>
                  </a:solidFill>
                  <a:latin typeface="Open Sans"/>
                  <a:cs typeface="Arial" panose="020B0604020202020204" pitchFamily="34" charset="0"/>
                </a:rPr>
                <a:t>Backgrounds , buttons , sound, etc.</a:t>
              </a:r>
              <a:endParaRPr lang="en-IN" sz="1600" i="1" dirty="0">
                <a:solidFill>
                  <a:schemeClr val="bg1"/>
                </a:solidFill>
              </a:endParaRPr>
            </a:p>
          </p:txBody>
        </p:sp>
      </p:grpSp>
    </p:spTree>
    <p:extLst>
      <p:ext uri="{BB962C8B-B14F-4D97-AF65-F5344CB8AC3E}">
        <p14:creationId xmlns:p14="http://schemas.microsoft.com/office/powerpoint/2010/main" val="6105667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nodeType="withEffect">
                                  <p:stCondLst>
                                    <p:cond delay="60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377">
                                          <p:stCondLst>
                                            <p:cond delay="0"/>
                                          </p:stCondLst>
                                        </p:cTn>
                                        <p:tgtEl>
                                          <p:spTgt spid="18"/>
                                        </p:tgtEl>
                                      </p:cBhvr>
                                    </p:animEffect>
                                    <p:anim calcmode="lin" valueType="num">
                                      <p:cBhvr>
                                        <p:cTn id="24" dur="1184"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5" dur="4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6" dur="432" tmFilter="0, 0; 0.125,0.2665; 0.25,0.4; 0.375,0.465; 0.5,0.5;  0.625,0.535; 0.75,0.6; 0.875,0.7335; 1,1">
                                          <p:stCondLst>
                                            <p:cond delay="432"/>
                                          </p:stCondLst>
                                        </p:cTn>
                                        <p:tgtEl>
                                          <p:spTgt spid="18"/>
                                        </p:tgtEl>
                                        <p:attrNameLst>
                                          <p:attrName>ppt_y</p:attrName>
                                        </p:attrNameLst>
                                      </p:cBhvr>
                                      <p:tavLst>
                                        <p:tav tm="0" fmla="#ppt_y-sin(pi*$)/9">
                                          <p:val>
                                            <p:fltVal val="0"/>
                                          </p:val>
                                        </p:tav>
                                        <p:tav tm="100000">
                                          <p:val>
                                            <p:fltVal val="1"/>
                                          </p:val>
                                        </p:tav>
                                      </p:tavLst>
                                    </p:anim>
                                    <p:anim calcmode="lin" valueType="num">
                                      <p:cBhvr>
                                        <p:cTn id="27" dur="216" tmFilter="0, 0; 0.125,0.2665; 0.25,0.4; 0.375,0.465; 0.5,0.5;  0.625,0.535; 0.75,0.6; 0.875,0.7335; 1,1">
                                          <p:stCondLst>
                                            <p:cond delay="861"/>
                                          </p:stCondLst>
                                        </p:cTn>
                                        <p:tgtEl>
                                          <p:spTgt spid="18"/>
                                        </p:tgtEl>
                                        <p:attrNameLst>
                                          <p:attrName>ppt_y</p:attrName>
                                        </p:attrNameLst>
                                      </p:cBhvr>
                                      <p:tavLst>
                                        <p:tav tm="0" fmla="#ppt_y-sin(pi*$)/27">
                                          <p:val>
                                            <p:fltVal val="0"/>
                                          </p:val>
                                        </p:tav>
                                        <p:tav tm="100000">
                                          <p:val>
                                            <p:fltVal val="1"/>
                                          </p:val>
                                        </p:tav>
                                      </p:tavLst>
                                    </p:anim>
                                    <p:anim calcmode="lin" valueType="num">
                                      <p:cBhvr>
                                        <p:cTn id="28" dur="107" tmFilter="0, 0; 0.125,0.2665; 0.25,0.4; 0.375,0.465; 0.5,0.5;  0.625,0.535; 0.75,0.6; 0.875,0.7335; 1,1">
                                          <p:stCondLst>
                                            <p:cond delay="1076"/>
                                          </p:stCondLst>
                                        </p:cTn>
                                        <p:tgtEl>
                                          <p:spTgt spid="18"/>
                                        </p:tgtEl>
                                        <p:attrNameLst>
                                          <p:attrName>ppt_y</p:attrName>
                                        </p:attrNameLst>
                                      </p:cBhvr>
                                      <p:tavLst>
                                        <p:tav tm="0" fmla="#ppt_y-sin(pi*$)/81">
                                          <p:val>
                                            <p:fltVal val="0"/>
                                          </p:val>
                                        </p:tav>
                                        <p:tav tm="100000">
                                          <p:val>
                                            <p:fltVal val="1"/>
                                          </p:val>
                                        </p:tav>
                                      </p:tavLst>
                                    </p:anim>
                                    <p:animScale>
                                      <p:cBhvr>
                                        <p:cTn id="29" dur="17">
                                          <p:stCondLst>
                                            <p:cond delay="423"/>
                                          </p:stCondLst>
                                        </p:cTn>
                                        <p:tgtEl>
                                          <p:spTgt spid="18"/>
                                        </p:tgtEl>
                                      </p:cBhvr>
                                      <p:to x="100000" y="60000"/>
                                    </p:animScale>
                                    <p:animScale>
                                      <p:cBhvr>
                                        <p:cTn id="30" dur="108" decel="50000">
                                          <p:stCondLst>
                                            <p:cond delay="439"/>
                                          </p:stCondLst>
                                        </p:cTn>
                                        <p:tgtEl>
                                          <p:spTgt spid="18"/>
                                        </p:tgtEl>
                                      </p:cBhvr>
                                      <p:to x="100000" y="100000"/>
                                    </p:animScale>
                                    <p:animScale>
                                      <p:cBhvr>
                                        <p:cTn id="31" dur="17">
                                          <p:stCondLst>
                                            <p:cond delay="853"/>
                                          </p:stCondLst>
                                        </p:cTn>
                                        <p:tgtEl>
                                          <p:spTgt spid="18"/>
                                        </p:tgtEl>
                                      </p:cBhvr>
                                      <p:to x="100000" y="80000"/>
                                    </p:animScale>
                                    <p:animScale>
                                      <p:cBhvr>
                                        <p:cTn id="32" dur="108" decel="50000">
                                          <p:stCondLst>
                                            <p:cond delay="870"/>
                                          </p:stCondLst>
                                        </p:cTn>
                                        <p:tgtEl>
                                          <p:spTgt spid="18"/>
                                        </p:tgtEl>
                                      </p:cBhvr>
                                      <p:to x="100000" y="100000"/>
                                    </p:animScale>
                                    <p:animScale>
                                      <p:cBhvr>
                                        <p:cTn id="33" dur="17">
                                          <p:stCondLst>
                                            <p:cond delay="1067"/>
                                          </p:stCondLst>
                                        </p:cTn>
                                        <p:tgtEl>
                                          <p:spTgt spid="18"/>
                                        </p:tgtEl>
                                      </p:cBhvr>
                                      <p:to x="100000" y="90000"/>
                                    </p:animScale>
                                    <p:animScale>
                                      <p:cBhvr>
                                        <p:cTn id="34" dur="108" decel="50000">
                                          <p:stCondLst>
                                            <p:cond delay="1084"/>
                                          </p:stCondLst>
                                        </p:cTn>
                                        <p:tgtEl>
                                          <p:spTgt spid="18"/>
                                        </p:tgtEl>
                                      </p:cBhvr>
                                      <p:to x="100000" y="100000"/>
                                    </p:animScale>
                                    <p:animScale>
                                      <p:cBhvr>
                                        <p:cTn id="35" dur="17">
                                          <p:stCondLst>
                                            <p:cond delay="1175"/>
                                          </p:stCondLst>
                                        </p:cTn>
                                        <p:tgtEl>
                                          <p:spTgt spid="18"/>
                                        </p:tgtEl>
                                      </p:cBhvr>
                                      <p:to x="100000" y="95000"/>
                                    </p:animScale>
                                    <p:animScale>
                                      <p:cBhvr>
                                        <p:cTn id="36" dur="108" decel="50000">
                                          <p:stCondLst>
                                            <p:cond delay="1192"/>
                                          </p:stCondLst>
                                        </p:cTn>
                                        <p:tgtEl>
                                          <p:spTgt spid="18"/>
                                        </p:tgtEl>
                                      </p:cBhvr>
                                      <p:to x="100000" y="100000"/>
                                    </p:animScale>
                                  </p:childTnLst>
                                </p:cTn>
                              </p:par>
                              <p:par>
                                <p:cTn id="37" presetID="26" presetClass="entr" presetSubtype="0" fill="hold" nodeType="withEffect">
                                  <p:stCondLst>
                                    <p:cond delay="40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696">
                                          <p:stCondLst>
                                            <p:cond delay="0"/>
                                          </p:stCondLst>
                                        </p:cTn>
                                        <p:tgtEl>
                                          <p:spTgt spid="20"/>
                                        </p:tgtEl>
                                      </p:cBhvr>
                                    </p:animEffect>
                                    <p:anim calcmode="lin" valueType="num">
                                      <p:cBhvr>
                                        <p:cTn id="40" dur="2186"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1" dur="797"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2" dur="797" tmFilter="0, 0; 0.125,0.2665; 0.25,0.4; 0.375,0.465; 0.5,0.5;  0.625,0.535; 0.75,0.6; 0.875,0.7335; 1,1">
                                          <p:stCondLst>
                                            <p:cond delay="797"/>
                                          </p:stCondLst>
                                        </p:cTn>
                                        <p:tgtEl>
                                          <p:spTgt spid="20"/>
                                        </p:tgtEl>
                                        <p:attrNameLst>
                                          <p:attrName>ppt_y</p:attrName>
                                        </p:attrNameLst>
                                      </p:cBhvr>
                                      <p:tavLst>
                                        <p:tav tm="0" fmla="#ppt_y-sin(pi*$)/9">
                                          <p:val>
                                            <p:fltVal val="0"/>
                                          </p:val>
                                        </p:tav>
                                        <p:tav tm="100000">
                                          <p:val>
                                            <p:fltVal val="1"/>
                                          </p:val>
                                        </p:tav>
                                      </p:tavLst>
                                    </p:anim>
                                    <p:anim calcmode="lin" valueType="num">
                                      <p:cBhvr>
                                        <p:cTn id="43" dur="398" tmFilter="0, 0; 0.125,0.2665; 0.25,0.4; 0.375,0.465; 0.5,0.5;  0.625,0.535; 0.75,0.6; 0.875,0.7335; 1,1">
                                          <p:stCondLst>
                                            <p:cond delay="1589"/>
                                          </p:stCondLst>
                                        </p:cTn>
                                        <p:tgtEl>
                                          <p:spTgt spid="20"/>
                                        </p:tgtEl>
                                        <p:attrNameLst>
                                          <p:attrName>ppt_y</p:attrName>
                                        </p:attrNameLst>
                                      </p:cBhvr>
                                      <p:tavLst>
                                        <p:tav tm="0" fmla="#ppt_y-sin(pi*$)/27">
                                          <p:val>
                                            <p:fltVal val="0"/>
                                          </p:val>
                                        </p:tav>
                                        <p:tav tm="100000">
                                          <p:val>
                                            <p:fltVal val="1"/>
                                          </p:val>
                                        </p:tav>
                                      </p:tavLst>
                                    </p:anim>
                                    <p:anim calcmode="lin" valueType="num">
                                      <p:cBhvr>
                                        <p:cTn id="44" dur="197" tmFilter="0, 0; 0.125,0.2665; 0.25,0.4; 0.375,0.465; 0.5,0.5;  0.625,0.535; 0.75,0.6; 0.875,0.7335; 1,1">
                                          <p:stCondLst>
                                            <p:cond delay="1987"/>
                                          </p:stCondLst>
                                        </p:cTn>
                                        <p:tgtEl>
                                          <p:spTgt spid="20"/>
                                        </p:tgtEl>
                                        <p:attrNameLst>
                                          <p:attrName>ppt_y</p:attrName>
                                        </p:attrNameLst>
                                      </p:cBhvr>
                                      <p:tavLst>
                                        <p:tav tm="0" fmla="#ppt_y-sin(pi*$)/81">
                                          <p:val>
                                            <p:fltVal val="0"/>
                                          </p:val>
                                        </p:tav>
                                        <p:tav tm="100000">
                                          <p:val>
                                            <p:fltVal val="1"/>
                                          </p:val>
                                        </p:tav>
                                      </p:tavLst>
                                    </p:anim>
                                    <p:animScale>
                                      <p:cBhvr>
                                        <p:cTn id="45" dur="31">
                                          <p:stCondLst>
                                            <p:cond delay="780"/>
                                          </p:stCondLst>
                                        </p:cTn>
                                        <p:tgtEl>
                                          <p:spTgt spid="20"/>
                                        </p:tgtEl>
                                      </p:cBhvr>
                                      <p:to x="100000" y="60000"/>
                                    </p:animScale>
                                    <p:animScale>
                                      <p:cBhvr>
                                        <p:cTn id="46" dur="199" decel="50000">
                                          <p:stCondLst>
                                            <p:cond delay="811"/>
                                          </p:stCondLst>
                                        </p:cTn>
                                        <p:tgtEl>
                                          <p:spTgt spid="20"/>
                                        </p:tgtEl>
                                      </p:cBhvr>
                                      <p:to x="100000" y="100000"/>
                                    </p:animScale>
                                    <p:animScale>
                                      <p:cBhvr>
                                        <p:cTn id="47" dur="31">
                                          <p:stCondLst>
                                            <p:cond delay="1574"/>
                                          </p:stCondLst>
                                        </p:cTn>
                                        <p:tgtEl>
                                          <p:spTgt spid="20"/>
                                        </p:tgtEl>
                                      </p:cBhvr>
                                      <p:to x="100000" y="80000"/>
                                    </p:animScale>
                                    <p:animScale>
                                      <p:cBhvr>
                                        <p:cTn id="48" dur="199" decel="50000">
                                          <p:stCondLst>
                                            <p:cond delay="1606"/>
                                          </p:stCondLst>
                                        </p:cTn>
                                        <p:tgtEl>
                                          <p:spTgt spid="20"/>
                                        </p:tgtEl>
                                      </p:cBhvr>
                                      <p:to x="100000" y="100000"/>
                                    </p:animScale>
                                    <p:animScale>
                                      <p:cBhvr>
                                        <p:cTn id="49" dur="31">
                                          <p:stCondLst>
                                            <p:cond delay="1970"/>
                                          </p:stCondLst>
                                        </p:cTn>
                                        <p:tgtEl>
                                          <p:spTgt spid="20"/>
                                        </p:tgtEl>
                                      </p:cBhvr>
                                      <p:to x="100000" y="90000"/>
                                    </p:animScale>
                                    <p:animScale>
                                      <p:cBhvr>
                                        <p:cTn id="50" dur="199" decel="50000">
                                          <p:stCondLst>
                                            <p:cond delay="2002"/>
                                          </p:stCondLst>
                                        </p:cTn>
                                        <p:tgtEl>
                                          <p:spTgt spid="20"/>
                                        </p:tgtEl>
                                      </p:cBhvr>
                                      <p:to x="100000" y="100000"/>
                                    </p:animScale>
                                    <p:animScale>
                                      <p:cBhvr>
                                        <p:cTn id="51" dur="31">
                                          <p:stCondLst>
                                            <p:cond delay="2170"/>
                                          </p:stCondLst>
                                        </p:cTn>
                                        <p:tgtEl>
                                          <p:spTgt spid="20"/>
                                        </p:tgtEl>
                                      </p:cBhvr>
                                      <p:to x="100000" y="95000"/>
                                    </p:animScale>
                                    <p:animScale>
                                      <p:cBhvr>
                                        <p:cTn id="52" dur="199" decel="50000">
                                          <p:stCondLst>
                                            <p:cond delay="2201"/>
                                          </p:stCondLst>
                                        </p:cTn>
                                        <p:tgtEl>
                                          <p:spTgt spid="20"/>
                                        </p:tgtEl>
                                      </p:cBhvr>
                                      <p:to x="100000" y="100000"/>
                                    </p:animScale>
                                  </p:childTnLst>
                                </p:cTn>
                              </p:par>
                              <p:par>
                                <p:cTn id="53" presetID="26" presetClass="entr" presetSubtype="0" fill="hold" nodeType="withEffect">
                                  <p:stCondLst>
                                    <p:cond delay="110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493">
                                          <p:stCondLst>
                                            <p:cond delay="0"/>
                                          </p:stCondLst>
                                        </p:cTn>
                                        <p:tgtEl>
                                          <p:spTgt spid="22"/>
                                        </p:tgtEl>
                                      </p:cBhvr>
                                    </p:animEffect>
                                    <p:anim calcmode="lin" valueType="num">
                                      <p:cBhvr>
                                        <p:cTn id="56" dur="1549"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7" dur="5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58" dur="564" tmFilter="0, 0; 0.125,0.2665; 0.25,0.4; 0.375,0.465; 0.5,0.5;  0.625,0.535; 0.75,0.6; 0.875,0.7335; 1,1">
                                          <p:stCondLst>
                                            <p:cond delay="564"/>
                                          </p:stCondLst>
                                        </p:cTn>
                                        <p:tgtEl>
                                          <p:spTgt spid="22"/>
                                        </p:tgtEl>
                                        <p:attrNameLst>
                                          <p:attrName>ppt_y</p:attrName>
                                        </p:attrNameLst>
                                      </p:cBhvr>
                                      <p:tavLst>
                                        <p:tav tm="0" fmla="#ppt_y-sin(pi*$)/9">
                                          <p:val>
                                            <p:fltVal val="0"/>
                                          </p:val>
                                        </p:tav>
                                        <p:tav tm="100000">
                                          <p:val>
                                            <p:fltVal val="1"/>
                                          </p:val>
                                        </p:tav>
                                      </p:tavLst>
                                    </p:anim>
                                    <p:anim calcmode="lin" valueType="num">
                                      <p:cBhvr>
                                        <p:cTn id="59" dur="282" tmFilter="0, 0; 0.125,0.2665; 0.25,0.4; 0.375,0.465; 0.5,0.5;  0.625,0.535; 0.75,0.6; 0.875,0.7335; 1,1">
                                          <p:stCondLst>
                                            <p:cond delay="1125"/>
                                          </p:stCondLst>
                                        </p:cTn>
                                        <p:tgtEl>
                                          <p:spTgt spid="22"/>
                                        </p:tgtEl>
                                        <p:attrNameLst>
                                          <p:attrName>ppt_y</p:attrName>
                                        </p:attrNameLst>
                                      </p:cBhvr>
                                      <p:tavLst>
                                        <p:tav tm="0" fmla="#ppt_y-sin(pi*$)/27">
                                          <p:val>
                                            <p:fltVal val="0"/>
                                          </p:val>
                                        </p:tav>
                                        <p:tav tm="100000">
                                          <p:val>
                                            <p:fltVal val="1"/>
                                          </p:val>
                                        </p:tav>
                                      </p:tavLst>
                                    </p:anim>
                                    <p:anim calcmode="lin" valueType="num">
                                      <p:cBhvr>
                                        <p:cTn id="60" dur="139" tmFilter="0, 0; 0.125,0.2665; 0.25,0.4; 0.375,0.465; 0.5,0.5;  0.625,0.535; 0.75,0.6; 0.875,0.7335; 1,1">
                                          <p:stCondLst>
                                            <p:cond delay="1408"/>
                                          </p:stCondLst>
                                        </p:cTn>
                                        <p:tgtEl>
                                          <p:spTgt spid="22"/>
                                        </p:tgtEl>
                                        <p:attrNameLst>
                                          <p:attrName>ppt_y</p:attrName>
                                        </p:attrNameLst>
                                      </p:cBhvr>
                                      <p:tavLst>
                                        <p:tav tm="0" fmla="#ppt_y-sin(pi*$)/81">
                                          <p:val>
                                            <p:fltVal val="0"/>
                                          </p:val>
                                        </p:tav>
                                        <p:tav tm="100000">
                                          <p:val>
                                            <p:fltVal val="1"/>
                                          </p:val>
                                        </p:tav>
                                      </p:tavLst>
                                    </p:anim>
                                    <p:animScale>
                                      <p:cBhvr>
                                        <p:cTn id="61" dur="22">
                                          <p:stCondLst>
                                            <p:cond delay="553"/>
                                          </p:stCondLst>
                                        </p:cTn>
                                        <p:tgtEl>
                                          <p:spTgt spid="22"/>
                                        </p:tgtEl>
                                      </p:cBhvr>
                                      <p:to x="100000" y="60000"/>
                                    </p:animScale>
                                    <p:animScale>
                                      <p:cBhvr>
                                        <p:cTn id="62" dur="141" decel="50000">
                                          <p:stCondLst>
                                            <p:cond delay="575"/>
                                          </p:stCondLst>
                                        </p:cTn>
                                        <p:tgtEl>
                                          <p:spTgt spid="22"/>
                                        </p:tgtEl>
                                      </p:cBhvr>
                                      <p:to x="100000" y="100000"/>
                                    </p:animScale>
                                    <p:animScale>
                                      <p:cBhvr>
                                        <p:cTn id="63" dur="22">
                                          <p:stCondLst>
                                            <p:cond delay="1115"/>
                                          </p:stCondLst>
                                        </p:cTn>
                                        <p:tgtEl>
                                          <p:spTgt spid="22"/>
                                        </p:tgtEl>
                                      </p:cBhvr>
                                      <p:to x="100000" y="80000"/>
                                    </p:animScale>
                                    <p:animScale>
                                      <p:cBhvr>
                                        <p:cTn id="64" dur="141" decel="50000">
                                          <p:stCondLst>
                                            <p:cond delay="1137"/>
                                          </p:stCondLst>
                                        </p:cTn>
                                        <p:tgtEl>
                                          <p:spTgt spid="22"/>
                                        </p:tgtEl>
                                      </p:cBhvr>
                                      <p:to x="100000" y="100000"/>
                                    </p:animScale>
                                    <p:animScale>
                                      <p:cBhvr>
                                        <p:cTn id="65" dur="22">
                                          <p:stCondLst>
                                            <p:cond delay="1396"/>
                                          </p:stCondLst>
                                        </p:cTn>
                                        <p:tgtEl>
                                          <p:spTgt spid="22"/>
                                        </p:tgtEl>
                                      </p:cBhvr>
                                      <p:to x="100000" y="90000"/>
                                    </p:animScale>
                                    <p:animScale>
                                      <p:cBhvr>
                                        <p:cTn id="66" dur="141" decel="50000">
                                          <p:stCondLst>
                                            <p:cond delay="1418"/>
                                          </p:stCondLst>
                                        </p:cTn>
                                        <p:tgtEl>
                                          <p:spTgt spid="22"/>
                                        </p:tgtEl>
                                      </p:cBhvr>
                                      <p:to x="100000" y="100000"/>
                                    </p:animScale>
                                    <p:animScale>
                                      <p:cBhvr>
                                        <p:cTn id="67" dur="22">
                                          <p:stCondLst>
                                            <p:cond delay="1537"/>
                                          </p:stCondLst>
                                        </p:cTn>
                                        <p:tgtEl>
                                          <p:spTgt spid="22"/>
                                        </p:tgtEl>
                                      </p:cBhvr>
                                      <p:to x="100000" y="95000"/>
                                    </p:animScale>
                                    <p:animScale>
                                      <p:cBhvr>
                                        <p:cTn id="68" dur="141" decel="50000">
                                          <p:stCondLst>
                                            <p:cond delay="1559"/>
                                          </p:stCondLst>
                                        </p:cTn>
                                        <p:tgtEl>
                                          <p:spTgt spid="22"/>
                                        </p:tgtEl>
                                      </p:cBhvr>
                                      <p:to x="100000" y="100000"/>
                                    </p:animScale>
                                  </p:childTnLst>
                                </p:cTn>
                              </p:par>
                            </p:childTnLst>
                          </p:cTn>
                        </p:par>
                        <p:par>
                          <p:cTn id="69" fill="hold">
                            <p:stCondLst>
                              <p:cond delay="2800"/>
                            </p:stCondLst>
                            <p:childTnLst>
                              <p:par>
                                <p:cTn id="70" presetID="22" presetClass="entr" presetSubtype="8" fill="hold"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81B6FEF5-2338-4E5D-AC2C-70B068CA65B8}"/>
              </a:ext>
            </a:extLst>
          </p:cNvPr>
          <p:cNvSpPr/>
          <p:nvPr/>
        </p:nvSpPr>
        <p:spPr>
          <a:xfrm rot="10800000">
            <a:off x="-1" y="0"/>
            <a:ext cx="4654253" cy="5301208"/>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blipFill dpi="0" rotWithShape="0">
            <a:blip r:embed="rId3">
              <a:alphaModFix amt="91000"/>
            </a:blip>
            <a:srcRect/>
            <a:stretch>
              <a:fillRect l="-25000" t="-1000" r="-19000" b="-1000"/>
            </a:stretch>
          </a:blip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TextBox 8">
            <a:extLst>
              <a:ext uri="{FF2B5EF4-FFF2-40B4-BE49-F238E27FC236}">
                <a16:creationId xmlns="" xmlns:a16="http://schemas.microsoft.com/office/drawing/2014/main" id="{C1ECB500-95C4-484C-B300-11EE06901A5B}"/>
              </a:ext>
            </a:extLst>
          </p:cNvPr>
          <p:cNvSpPr txBox="1"/>
          <p:nvPr/>
        </p:nvSpPr>
        <p:spPr>
          <a:xfrm>
            <a:off x="117748" y="132585"/>
            <a:ext cx="4392488" cy="615553"/>
          </a:xfrm>
          <a:prstGeom prst="rect">
            <a:avLst/>
          </a:prstGeom>
          <a:noFill/>
        </p:spPr>
        <p:txBody>
          <a:bodyPr wrap="square" lIns="0" tIns="0" rIns="0" bIns="0" rtlCol="0">
            <a:spAutoFit/>
          </a:bodyPr>
          <a:lstStyle/>
          <a:p>
            <a:r>
              <a:rPr lang="en-IN" sz="4000" b="1" dirty="0" smtClean="0">
                <a:solidFill>
                  <a:schemeClr val="bg1"/>
                </a:solidFill>
                <a:latin typeface="Arial Black" panose="020B0A04020102020204" pitchFamily="34" charset="0"/>
              </a:rPr>
              <a:t>CODING LOGIC</a:t>
            </a:r>
            <a:endParaRPr lang="en-IN" sz="4000" b="1" i="0" dirty="0">
              <a:solidFill>
                <a:schemeClr val="bg1"/>
              </a:solidFill>
              <a:effectLst/>
              <a:latin typeface="Arial Black" panose="020B0A04020102020204" pitchFamily="34" charset="0"/>
            </a:endParaRPr>
          </a:p>
        </p:txBody>
      </p:sp>
      <p:sp>
        <p:nvSpPr>
          <p:cNvPr id="10" name="TextBox 9">
            <a:extLst>
              <a:ext uri="{FF2B5EF4-FFF2-40B4-BE49-F238E27FC236}">
                <a16:creationId xmlns="" xmlns:a16="http://schemas.microsoft.com/office/drawing/2014/main" id="{9C37F509-9459-4EAE-9AA3-B29081B29FBF}"/>
              </a:ext>
            </a:extLst>
          </p:cNvPr>
          <p:cNvSpPr txBox="1"/>
          <p:nvPr/>
        </p:nvSpPr>
        <p:spPr>
          <a:xfrm>
            <a:off x="189756" y="1050166"/>
            <a:ext cx="3637125" cy="3200876"/>
          </a:xfrm>
          <a:prstGeom prst="rect">
            <a:avLst/>
          </a:prstGeom>
          <a:noFill/>
        </p:spPr>
        <p:txBody>
          <a:bodyPr wrap="square" lIns="0" tIns="0" rIns="0" bIns="0" rtlCol="0" anchor="t">
            <a:spAutoFit/>
          </a:bodyPr>
          <a:lstStyle/>
          <a:p>
            <a:pPr algn="just"/>
            <a:r>
              <a:rPr lang="en-US" sz="1600" b="1" kern="0" dirty="0" smtClean="0">
                <a:solidFill>
                  <a:schemeClr val="bg1"/>
                </a:solidFill>
                <a:latin typeface="Segoe UI" panose="020B0502040204020203" pitchFamily="34" charset="0"/>
                <a:ea typeface="Calibri Light" charset="0"/>
                <a:cs typeface="Segoe UI" panose="020B0502040204020203" pitchFamily="34" charset="0"/>
              </a:rPr>
              <a:t>Now this is the Hardest part of game designing process it makes you think what coding to be done to ensure that players actions will have what impact on the game session and other actors and objects . Coding logic defines the overall economy of the game and states how the game will play against the player all the AIs and enemy code comes under this segment. a single mistake done in coding logic costs you days or more to debug.</a:t>
            </a:r>
            <a:endParaRPr lang="en-US" sz="1600" b="1" dirty="0">
              <a:solidFill>
                <a:schemeClr val="bg1"/>
              </a:solidFill>
              <a:latin typeface="Segoe UI" panose="020B0502040204020203" pitchFamily="34" charset="0"/>
              <a:ea typeface="Calibri Light" charset="0"/>
              <a:cs typeface="Segoe UI" panose="020B0502040204020203" pitchFamily="34" charset="0"/>
            </a:endParaRPr>
          </a:p>
        </p:txBody>
      </p:sp>
      <p:pic>
        <p:nvPicPr>
          <p:cNvPr id="2" name="Picture Placeholder 1"/>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0949" r="20949"/>
          <a:stretch>
            <a:fillRect/>
          </a:stretch>
        </p:blipFill>
        <p:spPr>
          <a:xfrm>
            <a:off x="6022975" y="1916113"/>
            <a:ext cx="6165850" cy="4941887"/>
          </a:xfrm>
          <a:gradFill>
            <a:gsLst>
              <a:gs pos="0">
                <a:schemeClr val="accent2">
                  <a:alpha val="83000"/>
                </a:schemeClr>
              </a:gs>
              <a:gs pos="100000">
                <a:schemeClr val="accent3"/>
              </a:gs>
            </a:gsLst>
            <a:lin ang="2160000" scaled="0"/>
          </a:gra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pic>
      <p:grpSp>
        <p:nvGrpSpPr>
          <p:cNvPr id="6" name="Group 5">
            <a:extLst>
              <a:ext uri="{FF2B5EF4-FFF2-40B4-BE49-F238E27FC236}">
                <a16:creationId xmlns="" xmlns:a16="http://schemas.microsoft.com/office/drawing/2014/main" id="{E98CF33A-90E6-4EA2-B3D7-0B26F42FF079}"/>
              </a:ext>
            </a:extLst>
          </p:cNvPr>
          <p:cNvGrpSpPr/>
          <p:nvPr/>
        </p:nvGrpSpPr>
        <p:grpSpPr>
          <a:xfrm>
            <a:off x="477788" y="6021288"/>
            <a:ext cx="1311594" cy="371301"/>
            <a:chOff x="1162522" y="5662865"/>
            <a:chExt cx="1311594" cy="371301"/>
          </a:xfrm>
        </p:grpSpPr>
        <p:sp>
          <p:nvSpPr>
            <p:cNvPr id="7" name="Oval 6">
              <a:hlinkClick r:id="rId5"/>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a:hlinkClick r:id="rId6"/>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Oval 11">
              <a:hlinkClick r:id="rId7"/>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a:hlinkClick r:id="rId8"/>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14" name="Oval 13">
              <a:hlinkClick r:id="rId9"/>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a:hlinkClick r:id="rId10"/>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159032204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FC1B47-52C8-4E8C-A99F-2D631F0B03C1}"/>
              </a:ext>
            </a:extLst>
          </p:cNvPr>
          <p:cNvSpPr>
            <a:spLocks noGrp="1"/>
          </p:cNvSpPr>
          <p:nvPr>
            <p:ph type="title"/>
          </p:nvPr>
        </p:nvSpPr>
        <p:spPr/>
        <p:txBody>
          <a:bodyPr/>
          <a:lstStyle/>
          <a:p>
            <a:r>
              <a:rPr lang="en-US" dirty="0" smtClean="0">
                <a:latin typeface="Arial Black" panose="020B0A04020102020204" pitchFamily="34" charset="0"/>
              </a:rPr>
              <a:t>THE TIMELINE</a:t>
            </a:r>
            <a:endParaRPr lang="en-IN" dirty="0">
              <a:latin typeface="Arial Black" panose="020B0A04020102020204" pitchFamily="34" charset="0"/>
            </a:endParaRPr>
          </a:p>
        </p:txBody>
      </p:sp>
      <p:grpSp>
        <p:nvGrpSpPr>
          <p:cNvPr id="5" name="Group 4"/>
          <p:cNvGrpSpPr/>
          <p:nvPr/>
        </p:nvGrpSpPr>
        <p:grpSpPr>
          <a:xfrm>
            <a:off x="503042" y="5673043"/>
            <a:ext cx="3480953" cy="1178708"/>
            <a:chOff x="503042" y="5673043"/>
            <a:chExt cx="3480953" cy="1178708"/>
          </a:xfrm>
        </p:grpSpPr>
        <p:sp>
          <p:nvSpPr>
            <p:cNvPr id="27" name="Freeform: Shape 26">
              <a:extLst>
                <a:ext uri="{FF2B5EF4-FFF2-40B4-BE49-F238E27FC236}">
                  <a16:creationId xmlns="" xmlns:a16="http://schemas.microsoft.com/office/drawing/2014/main" id="{16EADE74-2B57-4A60-BEBA-E644339A83C2}"/>
                </a:ext>
              </a:extLst>
            </p:cNvPr>
            <p:cNvSpPr/>
            <p:nvPr/>
          </p:nvSpPr>
          <p:spPr>
            <a:xfrm>
              <a:off x="503042" y="5673043"/>
              <a:ext cx="3480953" cy="1178708"/>
            </a:xfrm>
            <a:custGeom>
              <a:avLst/>
              <a:gdLst>
                <a:gd name="connsiteX0" fmla="*/ 204133 w 3480953"/>
                <a:gd name="connsiteY0" fmla="*/ 0 h 836364"/>
                <a:gd name="connsiteX1" fmla="*/ 3276820 w 3480953"/>
                <a:gd name="connsiteY1" fmla="*/ 0 h 836364"/>
                <a:gd name="connsiteX2" fmla="*/ 3480953 w 3480953"/>
                <a:gd name="connsiteY2" fmla="*/ 204133 h 836364"/>
                <a:gd name="connsiteX3" fmla="*/ 3480953 w 3480953"/>
                <a:gd name="connsiteY3" fmla="*/ 836364 h 836364"/>
                <a:gd name="connsiteX4" fmla="*/ 0 w 3480953"/>
                <a:gd name="connsiteY4" fmla="*/ 836364 h 836364"/>
                <a:gd name="connsiteX5" fmla="*/ 0 w 3480953"/>
                <a:gd name="connsiteY5" fmla="*/ 204133 h 836364"/>
                <a:gd name="connsiteX6" fmla="*/ 204133 w 3480953"/>
                <a:gd name="connsiteY6" fmla="*/ 0 h 8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0953" h="836364">
                  <a:moveTo>
                    <a:pt x="204133" y="0"/>
                  </a:moveTo>
                  <a:lnTo>
                    <a:pt x="3276820" y="0"/>
                  </a:lnTo>
                  <a:cubicBezTo>
                    <a:pt x="3389560" y="0"/>
                    <a:pt x="3480953" y="91393"/>
                    <a:pt x="3480953" y="204133"/>
                  </a:cubicBezTo>
                  <a:lnTo>
                    <a:pt x="3480953" y="836364"/>
                  </a:lnTo>
                  <a:lnTo>
                    <a:pt x="0" y="836364"/>
                  </a:lnTo>
                  <a:lnTo>
                    <a:pt x="0" y="204133"/>
                  </a:lnTo>
                  <a:cubicBezTo>
                    <a:pt x="0" y="91393"/>
                    <a:pt x="91393" y="0"/>
                    <a:pt x="204133" y="0"/>
                  </a:cubicBezTo>
                  <a:close/>
                </a:path>
              </a:pathLst>
            </a:custGeom>
            <a:blipFill dpi="0" rotWithShape="1">
              <a:blip r:embed="rId2">
                <a:alphaModFix amt="91000"/>
              </a:blip>
              <a:srcRect/>
              <a:stretch>
                <a:fillRect l="-25000" t="-6000" r="-1000" b="-43000"/>
              </a:stretch>
            </a:blip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 xmlns:a16="http://schemas.microsoft.com/office/drawing/2014/main" id="{C39CD094-A867-468E-B858-85D94A84F172}"/>
                </a:ext>
              </a:extLst>
            </p:cNvPr>
            <p:cNvSpPr txBox="1"/>
            <p:nvPr/>
          </p:nvSpPr>
          <p:spPr>
            <a:xfrm>
              <a:off x="873752" y="6221070"/>
              <a:ext cx="2952328" cy="430887"/>
            </a:xfrm>
            <a:prstGeom prst="rect">
              <a:avLst/>
            </a:prstGeom>
            <a:noFill/>
          </p:spPr>
          <p:txBody>
            <a:bodyPr wrap="square" lIns="0" tIns="0" rIns="0" bIns="0" rtlCol="0" anchor="ctr">
              <a:spAutoFit/>
            </a:bodyPr>
            <a:lstStyle/>
            <a:p>
              <a:pPr algn="ctr"/>
              <a:r>
                <a:rPr lang="en-US" sz="2800" b="1" dirty="0" smtClean="0">
                  <a:solidFill>
                    <a:schemeClr val="accent3"/>
                  </a:solidFill>
                </a:rPr>
                <a:t>STEP 1</a:t>
              </a:r>
              <a:endParaRPr lang="en-IN" sz="2800" b="1" dirty="0">
                <a:solidFill>
                  <a:schemeClr val="accent3"/>
                </a:solidFill>
              </a:endParaRPr>
            </a:p>
          </p:txBody>
        </p:sp>
      </p:grpSp>
      <p:sp>
        <p:nvSpPr>
          <p:cNvPr id="33" name="Oval 32">
            <a:extLst>
              <a:ext uri="{FF2B5EF4-FFF2-40B4-BE49-F238E27FC236}">
                <a16:creationId xmlns="" xmlns:a16="http://schemas.microsoft.com/office/drawing/2014/main" id="{3C713DE2-5BFF-4FD6-9C80-AA19CA09A771}"/>
              </a:ext>
            </a:extLst>
          </p:cNvPr>
          <p:cNvSpPr/>
          <p:nvPr/>
        </p:nvSpPr>
        <p:spPr>
          <a:xfrm>
            <a:off x="9305354" y="5510205"/>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7">
            <a:extLst>
              <a:ext uri="{FF2B5EF4-FFF2-40B4-BE49-F238E27FC236}">
                <a16:creationId xmlns="" xmlns:a16="http://schemas.microsoft.com/office/drawing/2014/main" id="{C424CCC2-CC74-4309-B16B-824EEB5CF2F4}"/>
              </a:ext>
            </a:extLst>
          </p:cNvPr>
          <p:cNvSpPr/>
          <p:nvPr/>
        </p:nvSpPr>
        <p:spPr>
          <a:xfrm rot="2700000">
            <a:off x="3641275" y="6280099"/>
            <a:ext cx="120004" cy="12000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851432" y="1311276"/>
            <a:ext cx="10096062" cy="4242872"/>
            <a:chOff x="851432" y="1311276"/>
            <a:chExt cx="10096062" cy="4242872"/>
          </a:xfrm>
        </p:grpSpPr>
        <p:sp>
          <p:nvSpPr>
            <p:cNvPr id="37" name="TextBox 36">
              <a:extLst>
                <a:ext uri="{FF2B5EF4-FFF2-40B4-BE49-F238E27FC236}">
                  <a16:creationId xmlns="" xmlns:a16="http://schemas.microsoft.com/office/drawing/2014/main" id="{39A22742-4872-46AA-835F-5EE89ECCC01C}"/>
                </a:ext>
              </a:extLst>
            </p:cNvPr>
            <p:cNvSpPr txBox="1"/>
            <p:nvPr/>
          </p:nvSpPr>
          <p:spPr>
            <a:xfrm>
              <a:off x="4894917" y="1710924"/>
              <a:ext cx="2310571" cy="830997"/>
            </a:xfrm>
            <a:prstGeom prst="rect">
              <a:avLst/>
            </a:prstGeom>
            <a:noFill/>
          </p:spPr>
          <p:txBody>
            <a:bodyPr wrap="square" lIns="0" tIns="0" rIns="0" bIns="0" rtlCol="0" anchor="ctr">
              <a:spAutoFit/>
            </a:bodyPr>
            <a:lstStyle/>
            <a:p>
              <a:pPr algn="ctr"/>
              <a:r>
                <a:rPr lang="en-US" sz="1800" dirty="0" smtClean="0">
                  <a:solidFill>
                    <a:schemeClr val="bg1"/>
                  </a:solidFill>
                  <a:latin typeface="Segoe UI" panose="020B0502040204020203" pitchFamily="34" charset="0"/>
                  <a:ea typeface="Calibri Light" charset="0"/>
                  <a:cs typeface="Segoe UI" panose="020B0502040204020203" pitchFamily="34" charset="0"/>
                </a:rPr>
                <a:t>We need to code the logic to make things happen.</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32" name="Oval 31">
              <a:extLst>
                <a:ext uri="{FF2B5EF4-FFF2-40B4-BE49-F238E27FC236}">
                  <a16:creationId xmlns="" xmlns:a16="http://schemas.microsoft.com/office/drawing/2014/main" id="{35CE7C75-447C-43D1-BF10-3864ABB0D2E3}"/>
                </a:ext>
              </a:extLst>
            </p:cNvPr>
            <p:cNvSpPr/>
            <p:nvPr/>
          </p:nvSpPr>
          <p:spPr>
            <a:xfrm>
              <a:off x="5705316" y="4385223"/>
              <a:ext cx="212794" cy="221980"/>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8" name="Straight Connector 47">
              <a:extLst>
                <a:ext uri="{FF2B5EF4-FFF2-40B4-BE49-F238E27FC236}">
                  <a16:creationId xmlns="" xmlns:a16="http://schemas.microsoft.com/office/drawing/2014/main" id="{D9558BEF-4730-4152-9554-1B0BFC170DC3}"/>
                </a:ext>
              </a:extLst>
            </p:cNvPr>
            <p:cNvCxnSpPr>
              <a:cxnSpLocks/>
            </p:cNvCxnSpPr>
            <p:nvPr/>
          </p:nvCxnSpPr>
          <p:spPr>
            <a:xfrm flipV="1">
              <a:off x="5811713" y="2831159"/>
              <a:ext cx="0" cy="1249740"/>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 xmlns:a16="http://schemas.microsoft.com/office/drawing/2014/main" id="{92EE7DCD-4C8F-4208-A57E-F202B16FE3B4}"/>
                </a:ext>
              </a:extLst>
            </p:cNvPr>
            <p:cNvSpPr/>
            <p:nvPr/>
          </p:nvSpPr>
          <p:spPr>
            <a:xfrm>
              <a:off x="2232359" y="5341354"/>
              <a:ext cx="212794" cy="212794"/>
            </a:xfrm>
            <a:prstGeom prst="ellipse">
              <a:avLst/>
            </a:prstGeom>
            <a:solidFill>
              <a:schemeClr val="bg1"/>
            </a:solidFill>
            <a:ln w="63500">
              <a:gradFill flip="none" rotWithShape="1">
                <a:gsLst>
                  <a:gs pos="0">
                    <a:schemeClr val="accent2"/>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 xmlns:a16="http://schemas.microsoft.com/office/drawing/2014/main" id="{56556355-AAD4-4968-B8AD-469104827B32}"/>
                </a:ext>
              </a:extLst>
            </p:cNvPr>
            <p:cNvSpPr txBox="1"/>
            <p:nvPr/>
          </p:nvSpPr>
          <p:spPr>
            <a:xfrm>
              <a:off x="1172310" y="3054165"/>
              <a:ext cx="2310571" cy="830997"/>
            </a:xfrm>
            <a:prstGeom prst="rect">
              <a:avLst/>
            </a:prstGeom>
            <a:noFill/>
          </p:spPr>
          <p:txBody>
            <a:bodyPr wrap="square" lIns="0" tIns="0" rIns="0" bIns="0" rtlCol="0" anchor="ctr">
              <a:spAutoFit/>
            </a:bodyPr>
            <a:lstStyle/>
            <a:p>
              <a:pPr algn="ctr"/>
              <a:r>
                <a:rPr lang="en-US" sz="1800" dirty="0" smtClean="0">
                  <a:solidFill>
                    <a:schemeClr val="bg1"/>
                  </a:solidFill>
                  <a:latin typeface="Segoe UI" panose="020B0502040204020203" pitchFamily="34" charset="0"/>
                  <a:ea typeface="Calibri Light" charset="0"/>
                  <a:cs typeface="Segoe UI" panose="020B0502040204020203" pitchFamily="34" charset="0"/>
                </a:rPr>
                <a:t>First and most important step in Game Designing</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sp>
          <p:nvSpPr>
            <p:cNvPr id="38" name="TextBox 37">
              <a:extLst>
                <a:ext uri="{FF2B5EF4-FFF2-40B4-BE49-F238E27FC236}">
                  <a16:creationId xmlns="" xmlns:a16="http://schemas.microsoft.com/office/drawing/2014/main" id="{1017F0DE-9F5B-40B9-94A5-1D8C0E1F7635}"/>
                </a:ext>
              </a:extLst>
            </p:cNvPr>
            <p:cNvSpPr txBox="1"/>
            <p:nvPr/>
          </p:nvSpPr>
          <p:spPr>
            <a:xfrm>
              <a:off x="7819667" y="3290502"/>
              <a:ext cx="3127827" cy="1107996"/>
            </a:xfrm>
            <a:prstGeom prst="rect">
              <a:avLst/>
            </a:prstGeom>
            <a:noFill/>
          </p:spPr>
          <p:txBody>
            <a:bodyPr wrap="square" lIns="0" tIns="0" rIns="0" bIns="0" rtlCol="0" anchor="ctr">
              <a:spAutoFit/>
            </a:bodyPr>
            <a:lstStyle/>
            <a:p>
              <a:pPr algn="ctr"/>
              <a:r>
                <a:rPr lang="en-US" sz="1800" dirty="0" smtClean="0">
                  <a:solidFill>
                    <a:schemeClr val="bg1"/>
                  </a:solidFill>
                  <a:latin typeface="Segoe UI" panose="020B0502040204020203" pitchFamily="34" charset="0"/>
                  <a:ea typeface="Calibri Light" charset="0"/>
                  <a:cs typeface="Segoe UI" panose="020B0502040204020203" pitchFamily="34" charset="0"/>
                </a:rPr>
                <a:t>This is the process of making the game bug free and error proof so that if can perform according to developers wish.</a:t>
              </a:r>
              <a:endParaRPr lang="en-US" sz="1800" dirty="0">
                <a:solidFill>
                  <a:schemeClr val="bg1"/>
                </a:solidFill>
                <a:latin typeface="Segoe UI" panose="020B0502040204020203" pitchFamily="34" charset="0"/>
                <a:ea typeface="Calibri Light" charset="0"/>
                <a:cs typeface="Segoe UI" panose="020B0502040204020203" pitchFamily="34" charset="0"/>
              </a:endParaRPr>
            </a:p>
          </p:txBody>
        </p:sp>
        <p:cxnSp>
          <p:nvCxnSpPr>
            <p:cNvPr id="41" name="Straight Connector 40">
              <a:extLst>
                <a:ext uri="{FF2B5EF4-FFF2-40B4-BE49-F238E27FC236}">
                  <a16:creationId xmlns="" xmlns:a16="http://schemas.microsoft.com/office/drawing/2014/main" id="{562899B2-6D39-484D-BBAC-85D79E788EB9}"/>
                </a:ext>
              </a:extLst>
            </p:cNvPr>
            <p:cNvCxnSpPr>
              <a:cxnSpLocks/>
            </p:cNvCxnSpPr>
            <p:nvPr/>
          </p:nvCxnSpPr>
          <p:spPr>
            <a:xfrm flipV="1">
              <a:off x="2349916" y="4002633"/>
              <a:ext cx="0" cy="1198023"/>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53C38886-699D-45B4-8850-FEC3D7AB010B}"/>
                </a:ext>
              </a:extLst>
            </p:cNvPr>
            <p:cNvCxnSpPr>
              <a:cxnSpLocks/>
            </p:cNvCxnSpPr>
            <p:nvPr/>
          </p:nvCxnSpPr>
          <p:spPr>
            <a:xfrm flipV="1">
              <a:off x="9403529" y="4581129"/>
              <a:ext cx="0" cy="665017"/>
            </a:xfrm>
            <a:prstGeom prst="line">
              <a:avLst/>
            </a:prstGeom>
            <a:ln w="63500" cap="rnd">
              <a:gradFill flip="none" rotWithShape="1">
                <a:gsLst>
                  <a:gs pos="0">
                    <a:schemeClr val="accent2"/>
                  </a:gs>
                  <a:gs pos="100000">
                    <a:schemeClr val="accent3"/>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0332A776-673D-4288-B202-4281BFE67F06}"/>
                </a:ext>
              </a:extLst>
            </p:cNvPr>
            <p:cNvSpPr txBox="1"/>
            <p:nvPr/>
          </p:nvSpPr>
          <p:spPr>
            <a:xfrm>
              <a:off x="851432" y="2660025"/>
              <a:ext cx="2952328" cy="369332"/>
            </a:xfrm>
            <a:prstGeom prst="rect">
              <a:avLst/>
            </a:prstGeom>
            <a:noFill/>
          </p:spPr>
          <p:txBody>
            <a:bodyPr wrap="square" lIns="0" tIns="0" rIns="0" bIns="0" rtlCol="0" anchor="ctr">
              <a:spAutoFit/>
            </a:bodyPr>
            <a:lstStyle/>
            <a:p>
              <a:pPr algn="ctr"/>
              <a:r>
                <a:rPr lang="en-US" b="1" dirty="0" smtClean="0">
                  <a:solidFill>
                    <a:schemeClr val="bg1"/>
                  </a:solidFill>
                </a:rPr>
                <a:t>CREATING </a:t>
              </a:r>
              <a:endParaRPr lang="en-IN" b="1" dirty="0">
                <a:solidFill>
                  <a:schemeClr val="bg1"/>
                </a:solidFill>
              </a:endParaRPr>
            </a:p>
          </p:txBody>
        </p:sp>
        <p:sp>
          <p:nvSpPr>
            <p:cNvPr id="26" name="TextBox 25">
              <a:extLst>
                <a:ext uri="{FF2B5EF4-FFF2-40B4-BE49-F238E27FC236}">
                  <a16:creationId xmlns="" xmlns:a16="http://schemas.microsoft.com/office/drawing/2014/main" id="{D927CECD-765A-49A7-9846-6FF13AD41407}"/>
                </a:ext>
              </a:extLst>
            </p:cNvPr>
            <p:cNvSpPr txBox="1"/>
            <p:nvPr/>
          </p:nvSpPr>
          <p:spPr>
            <a:xfrm>
              <a:off x="4530220" y="1311276"/>
              <a:ext cx="2952328" cy="369332"/>
            </a:xfrm>
            <a:prstGeom prst="rect">
              <a:avLst/>
            </a:prstGeom>
            <a:noFill/>
          </p:spPr>
          <p:txBody>
            <a:bodyPr wrap="square" lIns="0" tIns="0" rIns="0" bIns="0" rtlCol="0" anchor="ctr">
              <a:spAutoFit/>
            </a:bodyPr>
            <a:lstStyle/>
            <a:p>
              <a:pPr algn="ctr"/>
              <a:r>
                <a:rPr lang="en-US" b="1" dirty="0" smtClean="0">
                  <a:solidFill>
                    <a:schemeClr val="bg1"/>
                  </a:solidFill>
                </a:rPr>
                <a:t>CODING</a:t>
              </a:r>
              <a:endParaRPr lang="en-IN" b="1" dirty="0">
                <a:solidFill>
                  <a:schemeClr val="bg1"/>
                </a:solidFill>
              </a:endParaRPr>
            </a:p>
          </p:txBody>
        </p:sp>
        <p:sp>
          <p:nvSpPr>
            <p:cNvPr id="28" name="TextBox 27">
              <a:extLst>
                <a:ext uri="{FF2B5EF4-FFF2-40B4-BE49-F238E27FC236}">
                  <a16:creationId xmlns="" xmlns:a16="http://schemas.microsoft.com/office/drawing/2014/main" id="{7EB99C8D-73F6-45A7-83A3-575F72EBF1BD}"/>
                </a:ext>
              </a:extLst>
            </p:cNvPr>
            <p:cNvSpPr txBox="1"/>
            <p:nvPr/>
          </p:nvSpPr>
          <p:spPr>
            <a:xfrm>
              <a:off x="7977859" y="2921170"/>
              <a:ext cx="2952328" cy="369332"/>
            </a:xfrm>
            <a:prstGeom prst="rect">
              <a:avLst/>
            </a:prstGeom>
            <a:noFill/>
          </p:spPr>
          <p:txBody>
            <a:bodyPr wrap="square" lIns="0" tIns="0" rIns="0" bIns="0" rtlCol="0" anchor="ctr">
              <a:spAutoFit/>
            </a:bodyPr>
            <a:lstStyle/>
            <a:p>
              <a:pPr algn="ctr"/>
              <a:r>
                <a:rPr lang="en-US" b="1" dirty="0" smtClean="0">
                  <a:solidFill>
                    <a:schemeClr val="bg1"/>
                  </a:solidFill>
                </a:rPr>
                <a:t>DEBUGGING</a:t>
              </a:r>
              <a:endParaRPr lang="en-IN" b="1" dirty="0">
                <a:solidFill>
                  <a:schemeClr val="bg1"/>
                </a:solidFill>
              </a:endParaRPr>
            </a:p>
          </p:txBody>
        </p:sp>
      </p:grpSp>
      <p:grpSp>
        <p:nvGrpSpPr>
          <p:cNvPr id="10" name="Group 9"/>
          <p:cNvGrpSpPr/>
          <p:nvPr/>
        </p:nvGrpSpPr>
        <p:grpSpPr>
          <a:xfrm>
            <a:off x="7482548" y="5220548"/>
            <a:ext cx="4266103" cy="1657344"/>
            <a:chOff x="7417896" y="5200656"/>
            <a:chExt cx="4266103" cy="1657344"/>
          </a:xfrm>
        </p:grpSpPr>
        <p:sp>
          <p:nvSpPr>
            <p:cNvPr id="19" name="Freeform: Shape 18">
              <a:extLst>
                <a:ext uri="{FF2B5EF4-FFF2-40B4-BE49-F238E27FC236}">
                  <a16:creationId xmlns="" xmlns:a16="http://schemas.microsoft.com/office/drawing/2014/main" id="{1A2D0194-B136-4E6B-9DFB-816720D54302}"/>
                </a:ext>
              </a:extLst>
            </p:cNvPr>
            <p:cNvSpPr/>
            <p:nvPr/>
          </p:nvSpPr>
          <p:spPr>
            <a:xfrm>
              <a:off x="7417896" y="5200656"/>
              <a:ext cx="4266103" cy="1657344"/>
            </a:xfrm>
            <a:custGeom>
              <a:avLst/>
              <a:gdLst>
                <a:gd name="connsiteX0" fmla="*/ 292989 w 4266103"/>
                <a:gd name="connsiteY0" fmla="*/ 0 h 1246628"/>
                <a:gd name="connsiteX1" fmla="*/ 3973114 w 4266103"/>
                <a:gd name="connsiteY1" fmla="*/ 0 h 1246628"/>
                <a:gd name="connsiteX2" fmla="*/ 4266103 w 4266103"/>
                <a:gd name="connsiteY2" fmla="*/ 292989 h 1246628"/>
                <a:gd name="connsiteX3" fmla="*/ 4266103 w 4266103"/>
                <a:gd name="connsiteY3" fmla="*/ 1246628 h 1246628"/>
                <a:gd name="connsiteX4" fmla="*/ 0 w 4266103"/>
                <a:gd name="connsiteY4" fmla="*/ 1246628 h 1246628"/>
                <a:gd name="connsiteX5" fmla="*/ 0 w 4266103"/>
                <a:gd name="connsiteY5" fmla="*/ 292989 h 1246628"/>
                <a:gd name="connsiteX6" fmla="*/ 292989 w 4266103"/>
                <a:gd name="connsiteY6" fmla="*/ 0 h 124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6103" h="1246628">
                  <a:moveTo>
                    <a:pt x="292989" y="0"/>
                  </a:moveTo>
                  <a:lnTo>
                    <a:pt x="3973114" y="0"/>
                  </a:lnTo>
                  <a:cubicBezTo>
                    <a:pt x="4134927" y="0"/>
                    <a:pt x="4266103" y="131176"/>
                    <a:pt x="4266103" y="292989"/>
                  </a:cubicBezTo>
                  <a:lnTo>
                    <a:pt x="4266103" y="1246628"/>
                  </a:lnTo>
                  <a:lnTo>
                    <a:pt x="0" y="1246628"/>
                  </a:lnTo>
                  <a:lnTo>
                    <a:pt x="0" y="292989"/>
                  </a:lnTo>
                  <a:cubicBezTo>
                    <a:pt x="0" y="131176"/>
                    <a:pt x="131176" y="0"/>
                    <a:pt x="292989" y="0"/>
                  </a:cubicBezTo>
                  <a:close/>
                </a:path>
              </a:pathLst>
            </a:custGeom>
            <a:blipFill dpi="0" rotWithShape="1">
              <a:blip r:embed="rId3">
                <a:alphaModFix amt="91000"/>
              </a:blip>
              <a:srcRect/>
              <a:stretch>
                <a:fillRect t="-19000" b="-59000"/>
              </a:stretch>
            </a:blip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TextBox 15">
              <a:extLst>
                <a:ext uri="{FF2B5EF4-FFF2-40B4-BE49-F238E27FC236}">
                  <a16:creationId xmlns="" xmlns:a16="http://schemas.microsoft.com/office/drawing/2014/main" id="{C0AB8BAD-0A48-4207-BA3C-B747F6F99A27}"/>
                </a:ext>
              </a:extLst>
            </p:cNvPr>
            <p:cNvSpPr txBox="1"/>
            <p:nvPr/>
          </p:nvSpPr>
          <p:spPr>
            <a:xfrm>
              <a:off x="7897593" y="5861916"/>
              <a:ext cx="3028316" cy="430887"/>
            </a:xfrm>
            <a:prstGeom prst="rect">
              <a:avLst/>
            </a:prstGeom>
            <a:noFill/>
          </p:spPr>
          <p:txBody>
            <a:bodyPr wrap="square" lIns="0" tIns="0" rIns="0" bIns="0" rtlCol="0" anchor="ctr">
              <a:spAutoFit/>
            </a:bodyPr>
            <a:lstStyle/>
            <a:p>
              <a:pPr algn="ctr"/>
              <a:r>
                <a:rPr lang="en-US" sz="2800" b="1" dirty="0" smtClean="0">
                  <a:solidFill>
                    <a:schemeClr val="bg1"/>
                  </a:solidFill>
                </a:rPr>
                <a:t>STEP 3</a:t>
              </a:r>
              <a:endParaRPr lang="en-IN" sz="2800" b="1" dirty="0">
                <a:solidFill>
                  <a:schemeClr val="bg1"/>
                </a:solidFill>
              </a:endParaRPr>
            </a:p>
          </p:txBody>
        </p:sp>
        <p:sp>
          <p:nvSpPr>
            <p:cNvPr id="8" name="Rectangle 7">
              <a:extLst>
                <a:ext uri="{FF2B5EF4-FFF2-40B4-BE49-F238E27FC236}">
                  <a16:creationId xmlns="" xmlns:a16="http://schemas.microsoft.com/office/drawing/2014/main" id="{7D4C7715-8D7C-4B36-B166-227AC6C43C4A}"/>
                </a:ext>
              </a:extLst>
            </p:cNvPr>
            <p:cNvSpPr/>
            <p:nvPr/>
          </p:nvSpPr>
          <p:spPr>
            <a:xfrm rot="2700000">
              <a:off x="10928667" y="5953983"/>
              <a:ext cx="221262" cy="221262"/>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7">
              <a:extLst>
                <a:ext uri="{FF2B5EF4-FFF2-40B4-BE49-F238E27FC236}">
                  <a16:creationId xmlns="" xmlns:a16="http://schemas.microsoft.com/office/drawing/2014/main" id="{7D4C7715-8D7C-4B36-B166-227AC6C43C4A}"/>
                </a:ext>
              </a:extLst>
            </p:cNvPr>
            <p:cNvSpPr/>
            <p:nvPr/>
          </p:nvSpPr>
          <p:spPr>
            <a:xfrm rot="2700000">
              <a:off x="10987190" y="5953983"/>
              <a:ext cx="221262" cy="221262"/>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p:cNvGrpSpPr/>
          <p:nvPr/>
        </p:nvGrpSpPr>
        <p:grpSpPr>
          <a:xfrm>
            <a:off x="3565271" y="4502732"/>
            <a:ext cx="4492884" cy="2375160"/>
            <a:chOff x="3565271" y="4502732"/>
            <a:chExt cx="4492884" cy="2375160"/>
          </a:xfrm>
        </p:grpSpPr>
        <p:sp>
          <p:nvSpPr>
            <p:cNvPr id="24" name="Freeform: Shape 23">
              <a:extLst>
                <a:ext uri="{FF2B5EF4-FFF2-40B4-BE49-F238E27FC236}">
                  <a16:creationId xmlns="" xmlns:a16="http://schemas.microsoft.com/office/drawing/2014/main" id="{73A8C115-E789-41FC-8817-DC87943E0D76}"/>
                </a:ext>
              </a:extLst>
            </p:cNvPr>
            <p:cNvSpPr/>
            <p:nvPr/>
          </p:nvSpPr>
          <p:spPr>
            <a:xfrm>
              <a:off x="3565271" y="4502732"/>
              <a:ext cx="4492884" cy="2375160"/>
            </a:xfrm>
            <a:custGeom>
              <a:avLst/>
              <a:gdLst>
                <a:gd name="connsiteX0" fmla="*/ 241752 w 4492884"/>
                <a:gd name="connsiteY0" fmla="*/ 0 h 2276871"/>
                <a:gd name="connsiteX1" fmla="*/ 4251132 w 4492884"/>
                <a:gd name="connsiteY1" fmla="*/ 0 h 2276871"/>
                <a:gd name="connsiteX2" fmla="*/ 4492884 w 4492884"/>
                <a:gd name="connsiteY2" fmla="*/ 241752 h 2276871"/>
                <a:gd name="connsiteX3" fmla="*/ 4492884 w 4492884"/>
                <a:gd name="connsiteY3" fmla="*/ 2276871 h 2276871"/>
                <a:gd name="connsiteX4" fmla="*/ 0 w 4492884"/>
                <a:gd name="connsiteY4" fmla="*/ 2276871 h 2276871"/>
                <a:gd name="connsiteX5" fmla="*/ 0 w 4492884"/>
                <a:gd name="connsiteY5" fmla="*/ 241752 h 2276871"/>
                <a:gd name="connsiteX6" fmla="*/ 241752 w 4492884"/>
                <a:gd name="connsiteY6" fmla="*/ 0 h 22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2884" h="2276871">
                  <a:moveTo>
                    <a:pt x="241752" y="0"/>
                  </a:moveTo>
                  <a:lnTo>
                    <a:pt x="4251132" y="0"/>
                  </a:lnTo>
                  <a:cubicBezTo>
                    <a:pt x="4384648" y="0"/>
                    <a:pt x="4492884" y="108236"/>
                    <a:pt x="4492884" y="241752"/>
                  </a:cubicBezTo>
                  <a:lnTo>
                    <a:pt x="4492884" y="2276871"/>
                  </a:lnTo>
                  <a:lnTo>
                    <a:pt x="0" y="2276871"/>
                  </a:lnTo>
                  <a:lnTo>
                    <a:pt x="0" y="241752"/>
                  </a:lnTo>
                  <a:cubicBezTo>
                    <a:pt x="0" y="108236"/>
                    <a:pt x="108236" y="0"/>
                    <a:pt x="241752" y="0"/>
                  </a:cubicBezTo>
                  <a:close/>
                </a:path>
              </a:pathLst>
            </a:custGeom>
            <a:blipFill dpi="0" rotWithShape="1">
              <a:blip r:embed="rId4">
                <a:alphaModFix amt="91000"/>
              </a:blip>
              <a:srcRect/>
              <a:stretch>
                <a:fillRect l="-25000" t="-1000" r="-1000" b="-33000"/>
              </a:stretch>
            </a:blip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1" name="Group 10"/>
            <p:cNvGrpSpPr/>
            <p:nvPr/>
          </p:nvGrpSpPr>
          <p:grpSpPr>
            <a:xfrm>
              <a:off x="4297555" y="4832707"/>
              <a:ext cx="3248659" cy="1126162"/>
              <a:chOff x="4297555" y="4832707"/>
              <a:chExt cx="3248659" cy="1126162"/>
            </a:xfrm>
          </p:grpSpPr>
          <p:sp>
            <p:nvSpPr>
              <p:cNvPr id="15" name="TextBox 14">
                <a:extLst>
                  <a:ext uri="{FF2B5EF4-FFF2-40B4-BE49-F238E27FC236}">
                    <a16:creationId xmlns="" xmlns:a16="http://schemas.microsoft.com/office/drawing/2014/main" id="{ABDBD2B7-EBAE-4CF4-AB5B-0ADD7AB06586}"/>
                  </a:ext>
                </a:extLst>
              </p:cNvPr>
              <p:cNvSpPr txBox="1"/>
              <p:nvPr/>
            </p:nvSpPr>
            <p:spPr>
              <a:xfrm>
                <a:off x="4297555" y="4832707"/>
                <a:ext cx="3028316" cy="449488"/>
              </a:xfrm>
              <a:prstGeom prst="rect">
                <a:avLst/>
              </a:prstGeom>
              <a:noFill/>
            </p:spPr>
            <p:txBody>
              <a:bodyPr wrap="square" lIns="0" tIns="0" rIns="0" bIns="0" rtlCol="0" anchor="ctr">
                <a:spAutoFit/>
              </a:bodyPr>
              <a:lstStyle/>
              <a:p>
                <a:pPr algn="ctr"/>
                <a:r>
                  <a:rPr lang="en-US" sz="2800" b="1" dirty="0" smtClean="0">
                    <a:solidFill>
                      <a:schemeClr val="bg1"/>
                    </a:solidFill>
                  </a:rPr>
                  <a:t>STEP 2</a:t>
                </a:r>
                <a:endParaRPr lang="en-IN" sz="2800" b="1" dirty="0">
                  <a:solidFill>
                    <a:schemeClr val="bg1"/>
                  </a:solidFill>
                </a:endParaRPr>
              </a:p>
            </p:txBody>
          </p:sp>
          <p:sp>
            <p:nvSpPr>
              <p:cNvPr id="35" name="TextBox 34">
                <a:extLst>
                  <a:ext uri="{FF2B5EF4-FFF2-40B4-BE49-F238E27FC236}">
                    <a16:creationId xmlns="" xmlns:a16="http://schemas.microsoft.com/office/drawing/2014/main" id="{A5732464-F935-414D-AFF5-F349C0F523BE}"/>
                  </a:ext>
                </a:extLst>
              </p:cNvPr>
              <p:cNvSpPr txBox="1"/>
              <p:nvPr/>
            </p:nvSpPr>
            <p:spPr>
              <a:xfrm>
                <a:off x="4656428" y="5509381"/>
                <a:ext cx="2310571" cy="449488"/>
              </a:xfrm>
              <a:prstGeom prst="rect">
                <a:avLst/>
              </a:prstGeom>
              <a:noFill/>
            </p:spPr>
            <p:txBody>
              <a:bodyPr wrap="square" lIns="0" tIns="0" rIns="0" bIns="0" rtlCol="0" anchor="ctr">
                <a:spAutoFit/>
              </a:bodyPr>
              <a:lstStyle/>
              <a:p>
                <a:pPr algn="ctr"/>
                <a:r>
                  <a:rPr lang="en-US" sz="1400" kern="0" dirty="0">
                    <a:solidFill>
                      <a:schemeClr val="bg1"/>
                    </a:solidFill>
                    <a:latin typeface="Segoe UI" panose="020B0502040204020203" pitchFamily="34" charset="0"/>
                    <a:ea typeface="Calibri Light" charset="0"/>
                    <a:cs typeface="Segoe UI" panose="020B0502040204020203" pitchFamily="34" charset="0"/>
                  </a:rPr>
                  <a:t>This is a sample text. Insert your desired text here. </a:t>
                </a: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sp>
            <p:nvSpPr>
              <p:cNvPr id="49" name="Rectangle 7">
                <a:extLst>
                  <a:ext uri="{FF2B5EF4-FFF2-40B4-BE49-F238E27FC236}">
                    <a16:creationId xmlns="" xmlns:a16="http://schemas.microsoft.com/office/drawing/2014/main" id="{C0317A0E-6101-46C3-A4AF-9395D06A434A}"/>
                  </a:ext>
                </a:extLst>
              </p:cNvPr>
              <p:cNvSpPr/>
              <p:nvPr/>
            </p:nvSpPr>
            <p:spPr>
              <a:xfrm rot="2700000">
                <a:off x="7373080" y="4890384"/>
                <a:ext cx="173134" cy="173134"/>
              </a:xfrm>
              <a:custGeom>
                <a:avLst/>
                <a:gdLst>
                  <a:gd name="connsiteX0" fmla="*/ 0 w 590055"/>
                  <a:gd name="connsiteY0" fmla="*/ 0 h 590055"/>
                  <a:gd name="connsiteX1" fmla="*/ 590055 w 590055"/>
                  <a:gd name="connsiteY1" fmla="*/ 0 h 590055"/>
                  <a:gd name="connsiteX2" fmla="*/ 590055 w 590055"/>
                  <a:gd name="connsiteY2" fmla="*/ 590055 h 590055"/>
                  <a:gd name="connsiteX3" fmla="*/ 0 w 590055"/>
                  <a:gd name="connsiteY3" fmla="*/ 590055 h 590055"/>
                  <a:gd name="connsiteX4" fmla="*/ 0 w 590055"/>
                  <a:gd name="connsiteY4" fmla="*/ 0 h 590055"/>
                  <a:gd name="connsiteX0" fmla="*/ 0 w 590055"/>
                  <a:gd name="connsiteY0" fmla="*/ 590055 h 681495"/>
                  <a:gd name="connsiteX1" fmla="*/ 0 w 590055"/>
                  <a:gd name="connsiteY1" fmla="*/ 0 h 681495"/>
                  <a:gd name="connsiteX2" fmla="*/ 590055 w 590055"/>
                  <a:gd name="connsiteY2" fmla="*/ 0 h 681495"/>
                  <a:gd name="connsiteX3" fmla="*/ 590055 w 590055"/>
                  <a:gd name="connsiteY3" fmla="*/ 590055 h 681495"/>
                  <a:gd name="connsiteX4" fmla="*/ 91440 w 590055"/>
                  <a:gd name="connsiteY4" fmla="*/ 681495 h 681495"/>
                  <a:gd name="connsiteX0" fmla="*/ 0 w 590055"/>
                  <a:gd name="connsiteY0" fmla="*/ 590055 h 590055"/>
                  <a:gd name="connsiteX1" fmla="*/ 0 w 590055"/>
                  <a:gd name="connsiteY1" fmla="*/ 0 h 590055"/>
                  <a:gd name="connsiteX2" fmla="*/ 590055 w 590055"/>
                  <a:gd name="connsiteY2" fmla="*/ 0 h 590055"/>
                  <a:gd name="connsiteX3" fmla="*/ 590055 w 590055"/>
                  <a:gd name="connsiteY3" fmla="*/ 590055 h 590055"/>
                  <a:gd name="connsiteX0" fmla="*/ 0 w 590055"/>
                  <a:gd name="connsiteY0" fmla="*/ 0 h 590055"/>
                  <a:gd name="connsiteX1" fmla="*/ 590055 w 590055"/>
                  <a:gd name="connsiteY1" fmla="*/ 0 h 590055"/>
                  <a:gd name="connsiteX2" fmla="*/ 590055 w 590055"/>
                  <a:gd name="connsiteY2" fmla="*/ 590055 h 590055"/>
                </a:gdLst>
                <a:ahLst/>
                <a:cxnLst>
                  <a:cxn ang="0">
                    <a:pos x="connsiteX0" y="connsiteY0"/>
                  </a:cxn>
                  <a:cxn ang="0">
                    <a:pos x="connsiteX1" y="connsiteY1"/>
                  </a:cxn>
                  <a:cxn ang="0">
                    <a:pos x="connsiteX2" y="connsiteY2"/>
                  </a:cxn>
                </a:cxnLst>
                <a:rect l="l" t="t" r="r" b="b"/>
                <a:pathLst>
                  <a:path w="590055" h="590055">
                    <a:moveTo>
                      <a:pt x="0" y="0"/>
                    </a:moveTo>
                    <a:lnTo>
                      <a:pt x="590055" y="0"/>
                    </a:lnTo>
                    <a:lnTo>
                      <a:pt x="590055" y="590055"/>
                    </a:lnTo>
                  </a:path>
                </a:pathLst>
              </a:custGeom>
              <a:noFill/>
              <a:ln w="635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cxnSp>
        <p:nvCxnSpPr>
          <p:cNvPr id="6" name="Straight Connector 5">
            <a:extLst>
              <a:ext uri="{FF2B5EF4-FFF2-40B4-BE49-F238E27FC236}">
                <a16:creationId xmlns="" xmlns:a16="http://schemas.microsoft.com/office/drawing/2014/main" id="{7A547FAB-F290-4688-8CC9-ED803930BDA3}"/>
              </a:ext>
            </a:extLst>
          </p:cNvPr>
          <p:cNvCxnSpPr>
            <a:cxnSpLocks/>
          </p:cNvCxnSpPr>
          <p:nvPr/>
        </p:nvCxnSpPr>
        <p:spPr>
          <a:xfrm>
            <a:off x="0" y="6858000"/>
            <a:ext cx="12188825" cy="0"/>
          </a:xfrm>
          <a:prstGeom prst="line">
            <a:avLst/>
          </a:prstGeom>
          <a:ln w="63500" cap="rnd">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765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FC1B47-52C8-4E8C-A99F-2D631F0B03C1}"/>
              </a:ext>
            </a:extLst>
          </p:cNvPr>
          <p:cNvSpPr>
            <a:spLocks noGrp="1"/>
          </p:cNvSpPr>
          <p:nvPr>
            <p:ph type="title"/>
          </p:nvPr>
        </p:nvSpPr>
        <p:spPr/>
        <p:txBody>
          <a:bodyPr/>
          <a:lstStyle/>
          <a:p>
            <a:r>
              <a:rPr lang="en-US" dirty="0" smtClean="0">
                <a:latin typeface="Arial Black" panose="020B0A04020102020204" pitchFamily="34" charset="0"/>
              </a:rPr>
              <a:t>STEPS OF </a:t>
            </a:r>
            <a:r>
              <a:rPr lang="en-US" smtClean="0">
                <a:latin typeface="Arial Black" panose="020B0A04020102020204" pitchFamily="34" charset="0"/>
              </a:rPr>
              <a:t>GAME </a:t>
            </a:r>
            <a:endParaRPr lang="en-IN" dirty="0">
              <a:latin typeface="Arial Black" panose="020B0A04020102020204" pitchFamily="34" charset="0"/>
            </a:endParaRPr>
          </a:p>
        </p:txBody>
      </p:sp>
      <p:grpSp>
        <p:nvGrpSpPr>
          <p:cNvPr id="21" name="Group 20">
            <a:extLst>
              <a:ext uri="{FF2B5EF4-FFF2-40B4-BE49-F238E27FC236}">
                <a16:creationId xmlns="" xmlns:a16="http://schemas.microsoft.com/office/drawing/2014/main" id="{0A7384A6-14FB-4638-8864-07D4C3C6E67B}"/>
              </a:ext>
            </a:extLst>
          </p:cNvPr>
          <p:cNvGrpSpPr/>
          <p:nvPr/>
        </p:nvGrpSpPr>
        <p:grpSpPr>
          <a:xfrm>
            <a:off x="2659062" y="1818877"/>
            <a:ext cx="6870700" cy="5022851"/>
            <a:chOff x="193675" y="1831975"/>
            <a:chExt cx="6870700" cy="5022851"/>
          </a:xfrm>
        </p:grpSpPr>
        <p:sp>
          <p:nvSpPr>
            <p:cNvPr id="11" name="Freeform 5">
              <a:extLst>
                <a:ext uri="{FF2B5EF4-FFF2-40B4-BE49-F238E27FC236}">
                  <a16:creationId xmlns="" xmlns:a16="http://schemas.microsoft.com/office/drawing/2014/main" id="{0D8B3603-1153-4A80-9A79-1D9C51487C4D}"/>
                </a:ext>
              </a:extLst>
            </p:cNvPr>
            <p:cNvSpPr>
              <a:spLocks/>
            </p:cNvSpPr>
            <p:nvPr/>
          </p:nvSpPr>
          <p:spPr bwMode="auto">
            <a:xfrm>
              <a:off x="193675" y="6480175"/>
              <a:ext cx="1311275" cy="374650"/>
            </a:xfrm>
            <a:custGeom>
              <a:avLst/>
              <a:gdLst>
                <a:gd name="T0" fmla="*/ 236 w 348"/>
                <a:gd name="T1" fmla="*/ 0 h 99"/>
                <a:gd name="T2" fmla="*/ 0 w 348"/>
                <a:gd name="T3" fmla="*/ 0 h 99"/>
                <a:gd name="T4" fmla="*/ 111 w 348"/>
                <a:gd name="T5" fmla="*/ 99 h 99"/>
                <a:gd name="T6" fmla="*/ 111 w 348"/>
                <a:gd name="T7" fmla="*/ 99 h 99"/>
                <a:gd name="T8" fmla="*/ 348 w 348"/>
                <a:gd name="T9" fmla="*/ 99 h 99"/>
                <a:gd name="T10" fmla="*/ 348 w 348"/>
                <a:gd name="T11" fmla="*/ 99 h 99"/>
                <a:gd name="T12" fmla="*/ 280 w 348"/>
                <a:gd name="T13" fmla="*/ 76 h 99"/>
                <a:gd name="T14" fmla="*/ 236 w 348"/>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99">
                  <a:moveTo>
                    <a:pt x="236" y="0"/>
                  </a:moveTo>
                  <a:cubicBezTo>
                    <a:pt x="0" y="0"/>
                    <a:pt x="0" y="0"/>
                    <a:pt x="0" y="0"/>
                  </a:cubicBezTo>
                  <a:cubicBezTo>
                    <a:pt x="7" y="27"/>
                    <a:pt x="31" y="99"/>
                    <a:pt x="111" y="99"/>
                  </a:cubicBezTo>
                  <a:cubicBezTo>
                    <a:pt x="111" y="99"/>
                    <a:pt x="111" y="99"/>
                    <a:pt x="111" y="99"/>
                  </a:cubicBezTo>
                  <a:cubicBezTo>
                    <a:pt x="348" y="99"/>
                    <a:pt x="348" y="99"/>
                    <a:pt x="348" y="99"/>
                  </a:cubicBezTo>
                  <a:cubicBezTo>
                    <a:pt x="348" y="99"/>
                    <a:pt x="348" y="99"/>
                    <a:pt x="348" y="99"/>
                  </a:cubicBezTo>
                  <a:cubicBezTo>
                    <a:pt x="319" y="99"/>
                    <a:pt x="297" y="90"/>
                    <a:pt x="280" y="76"/>
                  </a:cubicBezTo>
                  <a:cubicBezTo>
                    <a:pt x="252" y="52"/>
                    <a:pt x="241" y="17"/>
                    <a:pt x="236" y="0"/>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2" name="Freeform 6">
              <a:extLst>
                <a:ext uri="{FF2B5EF4-FFF2-40B4-BE49-F238E27FC236}">
                  <a16:creationId xmlns="" xmlns:a16="http://schemas.microsoft.com/office/drawing/2014/main" id="{41B8E513-DC47-4E72-94B9-ED15D1DF6C01}"/>
                </a:ext>
              </a:extLst>
            </p:cNvPr>
            <p:cNvSpPr>
              <a:spLocks/>
            </p:cNvSpPr>
            <p:nvPr/>
          </p:nvSpPr>
          <p:spPr bwMode="auto">
            <a:xfrm>
              <a:off x="1457325" y="5768975"/>
              <a:ext cx="1706563" cy="1085850"/>
            </a:xfrm>
            <a:custGeom>
              <a:avLst/>
              <a:gdLst>
                <a:gd name="T0" fmla="*/ 385 w 453"/>
                <a:gd name="T1" fmla="*/ 265 h 288"/>
                <a:gd name="T2" fmla="*/ 340 w 453"/>
                <a:gd name="T3" fmla="*/ 184 h 288"/>
                <a:gd name="T4" fmla="*/ 321 w 453"/>
                <a:gd name="T5" fmla="*/ 102 h 288"/>
                <a:gd name="T6" fmla="*/ 319 w 453"/>
                <a:gd name="T7" fmla="*/ 94 h 288"/>
                <a:gd name="T8" fmla="*/ 237 w 453"/>
                <a:gd name="T9" fmla="*/ 0 h 288"/>
                <a:gd name="T10" fmla="*/ 0 w 453"/>
                <a:gd name="T11" fmla="*/ 0 h 288"/>
                <a:gd name="T12" fmla="*/ 83 w 453"/>
                <a:gd name="T13" fmla="*/ 94 h 288"/>
                <a:gd name="T14" fmla="*/ 103 w 453"/>
                <a:gd name="T15" fmla="*/ 184 h 288"/>
                <a:gd name="T16" fmla="*/ 216 w 453"/>
                <a:gd name="T17" fmla="*/ 288 h 288"/>
                <a:gd name="T18" fmla="*/ 216 w 453"/>
                <a:gd name="T19" fmla="*/ 288 h 288"/>
                <a:gd name="T20" fmla="*/ 453 w 453"/>
                <a:gd name="T21" fmla="*/ 288 h 288"/>
                <a:gd name="T22" fmla="*/ 453 w 453"/>
                <a:gd name="T23" fmla="*/ 288 h 288"/>
                <a:gd name="T24" fmla="*/ 385 w 453"/>
                <a:gd name="T25" fmla="*/ 2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288">
                  <a:moveTo>
                    <a:pt x="385" y="265"/>
                  </a:moveTo>
                  <a:cubicBezTo>
                    <a:pt x="354" y="239"/>
                    <a:pt x="344" y="197"/>
                    <a:pt x="340" y="184"/>
                  </a:cubicBezTo>
                  <a:cubicBezTo>
                    <a:pt x="335" y="163"/>
                    <a:pt x="325" y="119"/>
                    <a:pt x="321" y="102"/>
                  </a:cubicBezTo>
                  <a:cubicBezTo>
                    <a:pt x="320" y="97"/>
                    <a:pt x="319" y="94"/>
                    <a:pt x="319" y="94"/>
                  </a:cubicBezTo>
                  <a:cubicBezTo>
                    <a:pt x="305" y="30"/>
                    <a:pt x="263" y="8"/>
                    <a:pt x="237" y="0"/>
                  </a:cubicBezTo>
                  <a:cubicBezTo>
                    <a:pt x="0" y="0"/>
                    <a:pt x="0" y="0"/>
                    <a:pt x="0" y="0"/>
                  </a:cubicBezTo>
                  <a:cubicBezTo>
                    <a:pt x="26" y="8"/>
                    <a:pt x="69" y="30"/>
                    <a:pt x="83" y="94"/>
                  </a:cubicBezTo>
                  <a:cubicBezTo>
                    <a:pt x="83" y="94"/>
                    <a:pt x="97" y="157"/>
                    <a:pt x="103" y="184"/>
                  </a:cubicBezTo>
                  <a:cubicBezTo>
                    <a:pt x="108" y="204"/>
                    <a:pt x="129" y="288"/>
                    <a:pt x="216" y="288"/>
                  </a:cubicBezTo>
                  <a:cubicBezTo>
                    <a:pt x="216" y="288"/>
                    <a:pt x="216" y="288"/>
                    <a:pt x="216" y="288"/>
                  </a:cubicBezTo>
                  <a:cubicBezTo>
                    <a:pt x="453" y="288"/>
                    <a:pt x="453" y="288"/>
                    <a:pt x="453" y="288"/>
                  </a:cubicBezTo>
                  <a:cubicBezTo>
                    <a:pt x="453" y="288"/>
                    <a:pt x="453" y="288"/>
                    <a:pt x="453" y="288"/>
                  </a:cubicBezTo>
                  <a:cubicBezTo>
                    <a:pt x="424" y="288"/>
                    <a:pt x="402" y="279"/>
                    <a:pt x="385" y="265"/>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3" name="Freeform 7">
              <a:extLst>
                <a:ext uri="{FF2B5EF4-FFF2-40B4-BE49-F238E27FC236}">
                  <a16:creationId xmlns="" xmlns:a16="http://schemas.microsoft.com/office/drawing/2014/main" id="{E008F4D1-F103-4099-BC73-C6772BAD115A}"/>
                </a:ext>
              </a:extLst>
            </p:cNvPr>
            <p:cNvSpPr>
              <a:spLocks/>
            </p:cNvSpPr>
            <p:nvPr/>
          </p:nvSpPr>
          <p:spPr bwMode="auto">
            <a:xfrm>
              <a:off x="3487738" y="4195763"/>
              <a:ext cx="2046288" cy="2659063"/>
            </a:xfrm>
            <a:custGeom>
              <a:avLst/>
              <a:gdLst>
                <a:gd name="T0" fmla="*/ 475 w 543"/>
                <a:gd name="T1" fmla="*/ 682 h 705"/>
                <a:gd name="T2" fmla="*/ 430 w 543"/>
                <a:gd name="T3" fmla="*/ 601 h 705"/>
                <a:gd name="T4" fmla="*/ 321 w 543"/>
                <a:gd name="T5" fmla="*/ 101 h 705"/>
                <a:gd name="T6" fmla="*/ 319 w 543"/>
                <a:gd name="T7" fmla="*/ 94 h 705"/>
                <a:gd name="T8" fmla="*/ 237 w 543"/>
                <a:gd name="T9" fmla="*/ 0 h 705"/>
                <a:gd name="T10" fmla="*/ 0 w 543"/>
                <a:gd name="T11" fmla="*/ 0 h 705"/>
                <a:gd name="T12" fmla="*/ 83 w 543"/>
                <a:gd name="T13" fmla="*/ 94 h 705"/>
                <a:gd name="T14" fmla="*/ 193 w 543"/>
                <a:gd name="T15" fmla="*/ 601 h 705"/>
                <a:gd name="T16" fmla="*/ 306 w 543"/>
                <a:gd name="T17" fmla="*/ 705 h 705"/>
                <a:gd name="T18" fmla="*/ 306 w 543"/>
                <a:gd name="T19" fmla="*/ 705 h 705"/>
                <a:gd name="T20" fmla="*/ 543 w 543"/>
                <a:gd name="T21" fmla="*/ 705 h 705"/>
                <a:gd name="T22" fmla="*/ 543 w 543"/>
                <a:gd name="T23" fmla="*/ 705 h 705"/>
                <a:gd name="T24" fmla="*/ 475 w 543"/>
                <a:gd name="T25" fmla="*/ 68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3" h="705">
                  <a:moveTo>
                    <a:pt x="475" y="682"/>
                  </a:moveTo>
                  <a:cubicBezTo>
                    <a:pt x="444" y="656"/>
                    <a:pt x="434" y="614"/>
                    <a:pt x="430" y="601"/>
                  </a:cubicBezTo>
                  <a:cubicBezTo>
                    <a:pt x="425" y="580"/>
                    <a:pt x="325" y="119"/>
                    <a:pt x="321" y="101"/>
                  </a:cubicBezTo>
                  <a:cubicBezTo>
                    <a:pt x="320" y="97"/>
                    <a:pt x="319" y="94"/>
                    <a:pt x="319" y="94"/>
                  </a:cubicBezTo>
                  <a:cubicBezTo>
                    <a:pt x="305" y="30"/>
                    <a:pt x="263" y="8"/>
                    <a:pt x="237" y="0"/>
                  </a:cubicBezTo>
                  <a:cubicBezTo>
                    <a:pt x="0" y="0"/>
                    <a:pt x="0" y="0"/>
                    <a:pt x="0" y="0"/>
                  </a:cubicBezTo>
                  <a:cubicBezTo>
                    <a:pt x="26" y="8"/>
                    <a:pt x="69" y="30"/>
                    <a:pt x="83" y="94"/>
                  </a:cubicBezTo>
                  <a:cubicBezTo>
                    <a:pt x="83" y="94"/>
                    <a:pt x="187" y="574"/>
                    <a:pt x="193" y="601"/>
                  </a:cubicBezTo>
                  <a:cubicBezTo>
                    <a:pt x="198" y="621"/>
                    <a:pt x="219" y="705"/>
                    <a:pt x="306" y="705"/>
                  </a:cubicBezTo>
                  <a:cubicBezTo>
                    <a:pt x="306" y="705"/>
                    <a:pt x="306" y="705"/>
                    <a:pt x="306" y="705"/>
                  </a:cubicBezTo>
                  <a:cubicBezTo>
                    <a:pt x="543" y="705"/>
                    <a:pt x="543" y="705"/>
                    <a:pt x="543" y="705"/>
                  </a:cubicBezTo>
                  <a:cubicBezTo>
                    <a:pt x="543" y="705"/>
                    <a:pt x="543" y="705"/>
                    <a:pt x="543" y="705"/>
                  </a:cubicBezTo>
                  <a:cubicBezTo>
                    <a:pt x="514" y="705"/>
                    <a:pt x="492" y="696"/>
                    <a:pt x="475" y="68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4" name="Freeform 8">
              <a:extLst>
                <a:ext uri="{FF2B5EF4-FFF2-40B4-BE49-F238E27FC236}">
                  <a16:creationId xmlns="" xmlns:a16="http://schemas.microsoft.com/office/drawing/2014/main" id="{5EC03698-7A62-480B-8FBF-EB07459086A7}"/>
                </a:ext>
              </a:extLst>
            </p:cNvPr>
            <p:cNvSpPr>
              <a:spLocks/>
            </p:cNvSpPr>
            <p:nvPr/>
          </p:nvSpPr>
          <p:spPr bwMode="auto">
            <a:xfrm>
              <a:off x="2198688" y="4195763"/>
              <a:ext cx="2046288" cy="2659063"/>
            </a:xfrm>
            <a:custGeom>
              <a:avLst/>
              <a:gdLst>
                <a:gd name="T0" fmla="*/ 67 w 543"/>
                <a:gd name="T1" fmla="*/ 682 h 705"/>
                <a:gd name="T2" fmla="*/ 113 w 543"/>
                <a:gd name="T3" fmla="*/ 601 h 705"/>
                <a:gd name="T4" fmla="*/ 222 w 543"/>
                <a:gd name="T5" fmla="*/ 101 h 705"/>
                <a:gd name="T6" fmla="*/ 223 w 543"/>
                <a:gd name="T7" fmla="*/ 94 h 705"/>
                <a:gd name="T8" fmla="*/ 306 w 543"/>
                <a:gd name="T9" fmla="*/ 0 h 705"/>
                <a:gd name="T10" fmla="*/ 543 w 543"/>
                <a:gd name="T11" fmla="*/ 0 h 705"/>
                <a:gd name="T12" fmla="*/ 460 w 543"/>
                <a:gd name="T13" fmla="*/ 94 h 705"/>
                <a:gd name="T14" fmla="*/ 350 w 543"/>
                <a:gd name="T15" fmla="*/ 601 h 705"/>
                <a:gd name="T16" fmla="*/ 237 w 543"/>
                <a:gd name="T17" fmla="*/ 705 h 705"/>
                <a:gd name="T18" fmla="*/ 237 w 543"/>
                <a:gd name="T19" fmla="*/ 705 h 705"/>
                <a:gd name="T20" fmla="*/ 0 w 543"/>
                <a:gd name="T21" fmla="*/ 705 h 705"/>
                <a:gd name="T22" fmla="*/ 0 w 543"/>
                <a:gd name="T23" fmla="*/ 705 h 705"/>
                <a:gd name="T24" fmla="*/ 67 w 543"/>
                <a:gd name="T25" fmla="*/ 68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3" h="705">
                  <a:moveTo>
                    <a:pt x="67" y="682"/>
                  </a:moveTo>
                  <a:cubicBezTo>
                    <a:pt x="99" y="656"/>
                    <a:pt x="109" y="614"/>
                    <a:pt x="113" y="601"/>
                  </a:cubicBezTo>
                  <a:cubicBezTo>
                    <a:pt x="118" y="580"/>
                    <a:pt x="218" y="119"/>
                    <a:pt x="222" y="101"/>
                  </a:cubicBezTo>
                  <a:cubicBezTo>
                    <a:pt x="223" y="97"/>
                    <a:pt x="223" y="94"/>
                    <a:pt x="223" y="94"/>
                  </a:cubicBezTo>
                  <a:cubicBezTo>
                    <a:pt x="237" y="30"/>
                    <a:pt x="280" y="8"/>
                    <a:pt x="306" y="0"/>
                  </a:cubicBezTo>
                  <a:cubicBezTo>
                    <a:pt x="543" y="0"/>
                    <a:pt x="543" y="0"/>
                    <a:pt x="543" y="0"/>
                  </a:cubicBezTo>
                  <a:cubicBezTo>
                    <a:pt x="517" y="8"/>
                    <a:pt x="474" y="30"/>
                    <a:pt x="460" y="94"/>
                  </a:cubicBezTo>
                  <a:cubicBezTo>
                    <a:pt x="460" y="94"/>
                    <a:pt x="356" y="574"/>
                    <a:pt x="350" y="601"/>
                  </a:cubicBezTo>
                  <a:cubicBezTo>
                    <a:pt x="344" y="621"/>
                    <a:pt x="323" y="705"/>
                    <a:pt x="237" y="705"/>
                  </a:cubicBezTo>
                  <a:cubicBezTo>
                    <a:pt x="237" y="705"/>
                    <a:pt x="237" y="705"/>
                    <a:pt x="237" y="705"/>
                  </a:cubicBezTo>
                  <a:cubicBezTo>
                    <a:pt x="0" y="705"/>
                    <a:pt x="0" y="705"/>
                    <a:pt x="0" y="705"/>
                  </a:cubicBezTo>
                  <a:cubicBezTo>
                    <a:pt x="0" y="705"/>
                    <a:pt x="0" y="705"/>
                    <a:pt x="0" y="705"/>
                  </a:cubicBezTo>
                  <a:cubicBezTo>
                    <a:pt x="29" y="705"/>
                    <a:pt x="51" y="696"/>
                    <a:pt x="67" y="68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7" name="Freeform 9">
              <a:extLst>
                <a:ext uri="{FF2B5EF4-FFF2-40B4-BE49-F238E27FC236}">
                  <a16:creationId xmlns="" xmlns:a16="http://schemas.microsoft.com/office/drawing/2014/main" id="{65361DE4-6B4C-4AD1-88B9-BA3703984FF7}"/>
                </a:ext>
              </a:extLst>
            </p:cNvPr>
            <p:cNvSpPr>
              <a:spLocks/>
            </p:cNvSpPr>
            <p:nvPr/>
          </p:nvSpPr>
          <p:spPr bwMode="auto">
            <a:xfrm>
              <a:off x="525463" y="5768975"/>
              <a:ext cx="1708150" cy="1085850"/>
            </a:xfrm>
            <a:custGeom>
              <a:avLst/>
              <a:gdLst>
                <a:gd name="T0" fmla="*/ 67 w 453"/>
                <a:gd name="T1" fmla="*/ 265 h 288"/>
                <a:gd name="T2" fmla="*/ 113 w 453"/>
                <a:gd name="T3" fmla="*/ 184 h 288"/>
                <a:gd name="T4" fmla="*/ 132 w 453"/>
                <a:gd name="T5" fmla="*/ 102 h 288"/>
                <a:gd name="T6" fmla="*/ 133 w 453"/>
                <a:gd name="T7" fmla="*/ 94 h 288"/>
                <a:gd name="T8" fmla="*/ 216 w 453"/>
                <a:gd name="T9" fmla="*/ 0 h 288"/>
                <a:gd name="T10" fmla="*/ 453 w 453"/>
                <a:gd name="T11" fmla="*/ 0 h 288"/>
                <a:gd name="T12" fmla="*/ 370 w 453"/>
                <a:gd name="T13" fmla="*/ 94 h 288"/>
                <a:gd name="T14" fmla="*/ 350 w 453"/>
                <a:gd name="T15" fmla="*/ 184 h 288"/>
                <a:gd name="T16" fmla="*/ 237 w 453"/>
                <a:gd name="T17" fmla="*/ 288 h 288"/>
                <a:gd name="T18" fmla="*/ 237 w 453"/>
                <a:gd name="T19" fmla="*/ 288 h 288"/>
                <a:gd name="T20" fmla="*/ 0 w 453"/>
                <a:gd name="T21" fmla="*/ 288 h 288"/>
                <a:gd name="T22" fmla="*/ 0 w 453"/>
                <a:gd name="T23" fmla="*/ 288 h 288"/>
                <a:gd name="T24" fmla="*/ 67 w 453"/>
                <a:gd name="T25" fmla="*/ 26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288">
                  <a:moveTo>
                    <a:pt x="67" y="265"/>
                  </a:moveTo>
                  <a:cubicBezTo>
                    <a:pt x="99" y="239"/>
                    <a:pt x="109" y="197"/>
                    <a:pt x="113" y="184"/>
                  </a:cubicBezTo>
                  <a:cubicBezTo>
                    <a:pt x="118" y="163"/>
                    <a:pt x="128" y="119"/>
                    <a:pt x="132" y="102"/>
                  </a:cubicBezTo>
                  <a:cubicBezTo>
                    <a:pt x="133" y="97"/>
                    <a:pt x="133" y="94"/>
                    <a:pt x="133" y="94"/>
                  </a:cubicBezTo>
                  <a:cubicBezTo>
                    <a:pt x="147" y="30"/>
                    <a:pt x="190" y="8"/>
                    <a:pt x="216" y="0"/>
                  </a:cubicBezTo>
                  <a:cubicBezTo>
                    <a:pt x="453" y="0"/>
                    <a:pt x="453" y="0"/>
                    <a:pt x="453" y="0"/>
                  </a:cubicBezTo>
                  <a:cubicBezTo>
                    <a:pt x="427" y="8"/>
                    <a:pt x="384" y="30"/>
                    <a:pt x="370" y="94"/>
                  </a:cubicBezTo>
                  <a:cubicBezTo>
                    <a:pt x="370" y="94"/>
                    <a:pt x="356" y="157"/>
                    <a:pt x="350" y="184"/>
                  </a:cubicBezTo>
                  <a:cubicBezTo>
                    <a:pt x="344" y="204"/>
                    <a:pt x="323" y="288"/>
                    <a:pt x="237" y="288"/>
                  </a:cubicBezTo>
                  <a:cubicBezTo>
                    <a:pt x="237" y="288"/>
                    <a:pt x="237" y="288"/>
                    <a:pt x="237" y="288"/>
                  </a:cubicBezTo>
                  <a:cubicBezTo>
                    <a:pt x="0" y="288"/>
                    <a:pt x="0" y="288"/>
                    <a:pt x="0" y="288"/>
                  </a:cubicBezTo>
                  <a:cubicBezTo>
                    <a:pt x="0" y="288"/>
                    <a:pt x="0" y="288"/>
                    <a:pt x="0" y="288"/>
                  </a:cubicBezTo>
                  <a:cubicBezTo>
                    <a:pt x="29" y="288"/>
                    <a:pt x="51" y="279"/>
                    <a:pt x="67" y="2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18" name="Freeform 10">
              <a:extLst>
                <a:ext uri="{FF2B5EF4-FFF2-40B4-BE49-F238E27FC236}">
                  <a16:creationId xmlns="" xmlns:a16="http://schemas.microsoft.com/office/drawing/2014/main" id="{E989036F-073F-47CA-9F9F-0C798207C522}"/>
                </a:ext>
              </a:extLst>
            </p:cNvPr>
            <p:cNvSpPr>
              <a:spLocks/>
            </p:cNvSpPr>
            <p:nvPr/>
          </p:nvSpPr>
          <p:spPr bwMode="auto">
            <a:xfrm>
              <a:off x="4568825" y="2514600"/>
              <a:ext cx="2197100" cy="4340225"/>
            </a:xfrm>
            <a:custGeom>
              <a:avLst/>
              <a:gdLst>
                <a:gd name="T0" fmla="*/ 113 w 583"/>
                <a:gd name="T1" fmla="*/ 1047 h 1151"/>
                <a:gd name="T2" fmla="*/ 68 w 583"/>
                <a:gd name="T3" fmla="*/ 1128 h 1151"/>
                <a:gd name="T4" fmla="*/ 0 w 583"/>
                <a:gd name="T5" fmla="*/ 1151 h 1151"/>
                <a:gd name="T6" fmla="*/ 0 w 583"/>
                <a:gd name="T7" fmla="*/ 1151 h 1151"/>
                <a:gd name="T8" fmla="*/ 237 w 583"/>
                <a:gd name="T9" fmla="*/ 1151 h 1151"/>
                <a:gd name="T10" fmla="*/ 237 w 583"/>
                <a:gd name="T11" fmla="*/ 1151 h 1151"/>
                <a:gd name="T12" fmla="*/ 350 w 583"/>
                <a:gd name="T13" fmla="*/ 1047 h 1151"/>
                <a:gd name="T14" fmla="*/ 583 w 583"/>
                <a:gd name="T15" fmla="*/ 0 h 1151"/>
                <a:gd name="T16" fmla="*/ 346 w 583"/>
                <a:gd name="T17" fmla="*/ 0 h 1151"/>
                <a:gd name="T18" fmla="*/ 113 w 583"/>
                <a:gd name="T19" fmla="*/ 1047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151">
                  <a:moveTo>
                    <a:pt x="113" y="1047"/>
                  </a:moveTo>
                  <a:cubicBezTo>
                    <a:pt x="110" y="1060"/>
                    <a:pt x="99" y="1102"/>
                    <a:pt x="68" y="1128"/>
                  </a:cubicBezTo>
                  <a:cubicBezTo>
                    <a:pt x="51" y="1142"/>
                    <a:pt x="29" y="1151"/>
                    <a:pt x="0" y="1151"/>
                  </a:cubicBezTo>
                  <a:cubicBezTo>
                    <a:pt x="0" y="1151"/>
                    <a:pt x="0" y="1151"/>
                    <a:pt x="0" y="1151"/>
                  </a:cubicBezTo>
                  <a:cubicBezTo>
                    <a:pt x="237" y="1151"/>
                    <a:pt x="237" y="1151"/>
                    <a:pt x="237" y="1151"/>
                  </a:cubicBezTo>
                  <a:cubicBezTo>
                    <a:pt x="237" y="1151"/>
                    <a:pt x="237" y="1151"/>
                    <a:pt x="237" y="1151"/>
                  </a:cubicBezTo>
                  <a:cubicBezTo>
                    <a:pt x="324" y="1151"/>
                    <a:pt x="345" y="1067"/>
                    <a:pt x="350" y="1047"/>
                  </a:cubicBezTo>
                  <a:cubicBezTo>
                    <a:pt x="356" y="1023"/>
                    <a:pt x="545" y="172"/>
                    <a:pt x="583" y="0"/>
                  </a:cubicBezTo>
                  <a:cubicBezTo>
                    <a:pt x="346" y="0"/>
                    <a:pt x="346" y="0"/>
                    <a:pt x="346" y="0"/>
                  </a:cubicBezTo>
                  <a:cubicBezTo>
                    <a:pt x="312" y="154"/>
                    <a:pt x="118" y="1027"/>
                    <a:pt x="113" y="10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sp>
          <p:nvSpPr>
            <p:cNvPr id="20" name="Freeform 11">
              <a:extLst>
                <a:ext uri="{FF2B5EF4-FFF2-40B4-BE49-F238E27FC236}">
                  <a16:creationId xmlns="" xmlns:a16="http://schemas.microsoft.com/office/drawing/2014/main" id="{801DD66A-D85B-4B0C-962F-785AD63F3013}"/>
                </a:ext>
              </a:extLst>
            </p:cNvPr>
            <p:cNvSpPr>
              <a:spLocks/>
            </p:cNvSpPr>
            <p:nvPr/>
          </p:nvSpPr>
          <p:spPr bwMode="auto">
            <a:xfrm>
              <a:off x="5572125" y="1831975"/>
              <a:ext cx="1492250" cy="723900"/>
            </a:xfrm>
            <a:custGeom>
              <a:avLst/>
              <a:gdLst>
                <a:gd name="T0" fmla="*/ 0 w 940"/>
                <a:gd name="T1" fmla="*/ 456 h 456"/>
                <a:gd name="T2" fmla="*/ 940 w 940"/>
                <a:gd name="T3" fmla="*/ 456 h 456"/>
                <a:gd name="T4" fmla="*/ 567 w 940"/>
                <a:gd name="T5" fmla="*/ 0 h 456"/>
                <a:gd name="T6" fmla="*/ 0 w 940"/>
                <a:gd name="T7" fmla="*/ 456 h 456"/>
              </a:gdLst>
              <a:ahLst/>
              <a:cxnLst>
                <a:cxn ang="0">
                  <a:pos x="T0" y="T1"/>
                </a:cxn>
                <a:cxn ang="0">
                  <a:pos x="T2" y="T3"/>
                </a:cxn>
                <a:cxn ang="0">
                  <a:pos x="T4" y="T5"/>
                </a:cxn>
                <a:cxn ang="0">
                  <a:pos x="T6" y="T7"/>
                </a:cxn>
              </a:cxnLst>
              <a:rect l="0" t="0" r="r" b="b"/>
              <a:pathLst>
                <a:path w="940" h="456">
                  <a:moveTo>
                    <a:pt x="0" y="456"/>
                  </a:moveTo>
                  <a:lnTo>
                    <a:pt x="940" y="456"/>
                  </a:lnTo>
                  <a:lnTo>
                    <a:pt x="567" y="0"/>
                  </a:lnTo>
                  <a:lnTo>
                    <a:pt x="0" y="45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2" name="Rectangle 21">
            <a:extLst>
              <a:ext uri="{FF2B5EF4-FFF2-40B4-BE49-F238E27FC236}">
                <a16:creationId xmlns="" xmlns:a16="http://schemas.microsoft.com/office/drawing/2014/main" id="{B3C347FD-3763-4FE0-A862-C89054FC79D8}"/>
              </a:ext>
            </a:extLst>
          </p:cNvPr>
          <p:cNvSpPr/>
          <p:nvPr/>
        </p:nvSpPr>
        <p:spPr>
          <a:xfrm>
            <a:off x="3214092" y="4365104"/>
            <a:ext cx="910896" cy="1085850"/>
          </a:xfrm>
          <a:custGeom>
            <a:avLst/>
            <a:gdLst>
              <a:gd name="connsiteX0" fmla="*/ 0 w 910896"/>
              <a:gd name="connsiteY0" fmla="*/ 0 h 1085850"/>
              <a:gd name="connsiteX1" fmla="*/ 910896 w 910896"/>
              <a:gd name="connsiteY1" fmla="*/ 0 h 1085850"/>
              <a:gd name="connsiteX2" fmla="*/ 910896 w 910896"/>
              <a:gd name="connsiteY2" fmla="*/ 1085850 h 1085850"/>
              <a:gd name="connsiteX3" fmla="*/ 0 w 910896"/>
              <a:gd name="connsiteY3" fmla="*/ 1085850 h 1085850"/>
              <a:gd name="connsiteX4" fmla="*/ 0 w 910896"/>
              <a:gd name="connsiteY4" fmla="*/ 0 h 1085850"/>
              <a:gd name="connsiteX0" fmla="*/ 0 w 910896"/>
              <a:gd name="connsiteY0" fmla="*/ 1085850 h 1177290"/>
              <a:gd name="connsiteX1" fmla="*/ 0 w 910896"/>
              <a:gd name="connsiteY1" fmla="*/ 0 h 1177290"/>
              <a:gd name="connsiteX2" fmla="*/ 910896 w 910896"/>
              <a:gd name="connsiteY2" fmla="*/ 0 h 1177290"/>
              <a:gd name="connsiteX3" fmla="*/ 910896 w 910896"/>
              <a:gd name="connsiteY3" fmla="*/ 1085850 h 1177290"/>
              <a:gd name="connsiteX4" fmla="*/ 91440 w 910896"/>
              <a:gd name="connsiteY4" fmla="*/ 1177290 h 1177290"/>
              <a:gd name="connsiteX0" fmla="*/ 0 w 910896"/>
              <a:gd name="connsiteY0" fmla="*/ 1085850 h 1085850"/>
              <a:gd name="connsiteX1" fmla="*/ 0 w 910896"/>
              <a:gd name="connsiteY1" fmla="*/ 0 h 1085850"/>
              <a:gd name="connsiteX2" fmla="*/ 910896 w 910896"/>
              <a:gd name="connsiteY2" fmla="*/ 0 h 1085850"/>
              <a:gd name="connsiteX3" fmla="*/ 910896 w 910896"/>
              <a:gd name="connsiteY3" fmla="*/ 1085850 h 1085850"/>
              <a:gd name="connsiteX0" fmla="*/ 0 w 910896"/>
              <a:gd name="connsiteY0" fmla="*/ 0 h 1085850"/>
              <a:gd name="connsiteX1" fmla="*/ 910896 w 910896"/>
              <a:gd name="connsiteY1" fmla="*/ 0 h 1085850"/>
              <a:gd name="connsiteX2" fmla="*/ 910896 w 910896"/>
              <a:gd name="connsiteY2" fmla="*/ 1085850 h 1085850"/>
            </a:gdLst>
            <a:ahLst/>
            <a:cxnLst>
              <a:cxn ang="0">
                <a:pos x="connsiteX0" y="connsiteY0"/>
              </a:cxn>
              <a:cxn ang="0">
                <a:pos x="connsiteX1" y="connsiteY1"/>
              </a:cxn>
              <a:cxn ang="0">
                <a:pos x="connsiteX2" y="connsiteY2"/>
              </a:cxn>
            </a:cxnLst>
            <a:rect l="l" t="t" r="r" b="b"/>
            <a:pathLst>
              <a:path w="910896" h="1085850">
                <a:moveTo>
                  <a:pt x="0" y="0"/>
                </a:moveTo>
                <a:lnTo>
                  <a:pt x="910896" y="0"/>
                </a:lnTo>
                <a:lnTo>
                  <a:pt x="910896" y="1085850"/>
                </a:lnTo>
              </a:path>
            </a:pathLst>
          </a:custGeom>
          <a:noFill/>
          <a:ln cap="rnd">
            <a:gradFill>
              <a:gsLst>
                <a:gs pos="6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21">
            <a:extLst>
              <a:ext uri="{FF2B5EF4-FFF2-40B4-BE49-F238E27FC236}">
                <a16:creationId xmlns="" xmlns:a16="http://schemas.microsoft.com/office/drawing/2014/main" id="{8AFCD66B-6E24-4AA5-9E3C-FE761C83729F}"/>
              </a:ext>
            </a:extLst>
          </p:cNvPr>
          <p:cNvSpPr/>
          <p:nvPr/>
        </p:nvSpPr>
        <p:spPr>
          <a:xfrm>
            <a:off x="5550960" y="3034034"/>
            <a:ext cx="910896" cy="1085850"/>
          </a:xfrm>
          <a:custGeom>
            <a:avLst/>
            <a:gdLst>
              <a:gd name="connsiteX0" fmla="*/ 0 w 910896"/>
              <a:gd name="connsiteY0" fmla="*/ 0 h 1085850"/>
              <a:gd name="connsiteX1" fmla="*/ 910896 w 910896"/>
              <a:gd name="connsiteY1" fmla="*/ 0 h 1085850"/>
              <a:gd name="connsiteX2" fmla="*/ 910896 w 910896"/>
              <a:gd name="connsiteY2" fmla="*/ 1085850 h 1085850"/>
              <a:gd name="connsiteX3" fmla="*/ 0 w 910896"/>
              <a:gd name="connsiteY3" fmla="*/ 1085850 h 1085850"/>
              <a:gd name="connsiteX4" fmla="*/ 0 w 910896"/>
              <a:gd name="connsiteY4" fmla="*/ 0 h 1085850"/>
              <a:gd name="connsiteX0" fmla="*/ 0 w 910896"/>
              <a:gd name="connsiteY0" fmla="*/ 1085850 h 1177290"/>
              <a:gd name="connsiteX1" fmla="*/ 0 w 910896"/>
              <a:gd name="connsiteY1" fmla="*/ 0 h 1177290"/>
              <a:gd name="connsiteX2" fmla="*/ 910896 w 910896"/>
              <a:gd name="connsiteY2" fmla="*/ 0 h 1177290"/>
              <a:gd name="connsiteX3" fmla="*/ 910896 w 910896"/>
              <a:gd name="connsiteY3" fmla="*/ 1085850 h 1177290"/>
              <a:gd name="connsiteX4" fmla="*/ 91440 w 910896"/>
              <a:gd name="connsiteY4" fmla="*/ 1177290 h 1177290"/>
              <a:gd name="connsiteX0" fmla="*/ 0 w 910896"/>
              <a:gd name="connsiteY0" fmla="*/ 1085850 h 1085850"/>
              <a:gd name="connsiteX1" fmla="*/ 0 w 910896"/>
              <a:gd name="connsiteY1" fmla="*/ 0 h 1085850"/>
              <a:gd name="connsiteX2" fmla="*/ 910896 w 910896"/>
              <a:gd name="connsiteY2" fmla="*/ 0 h 1085850"/>
              <a:gd name="connsiteX3" fmla="*/ 910896 w 910896"/>
              <a:gd name="connsiteY3" fmla="*/ 1085850 h 1085850"/>
              <a:gd name="connsiteX0" fmla="*/ 0 w 910896"/>
              <a:gd name="connsiteY0" fmla="*/ 0 h 1085850"/>
              <a:gd name="connsiteX1" fmla="*/ 910896 w 910896"/>
              <a:gd name="connsiteY1" fmla="*/ 0 h 1085850"/>
              <a:gd name="connsiteX2" fmla="*/ 910896 w 910896"/>
              <a:gd name="connsiteY2" fmla="*/ 1085850 h 1085850"/>
            </a:gdLst>
            <a:ahLst/>
            <a:cxnLst>
              <a:cxn ang="0">
                <a:pos x="connsiteX0" y="connsiteY0"/>
              </a:cxn>
              <a:cxn ang="0">
                <a:pos x="connsiteX1" y="connsiteY1"/>
              </a:cxn>
              <a:cxn ang="0">
                <a:pos x="connsiteX2" y="connsiteY2"/>
              </a:cxn>
            </a:cxnLst>
            <a:rect l="l" t="t" r="r" b="b"/>
            <a:pathLst>
              <a:path w="910896" h="1085850">
                <a:moveTo>
                  <a:pt x="0" y="0"/>
                </a:moveTo>
                <a:lnTo>
                  <a:pt x="910896" y="0"/>
                </a:lnTo>
                <a:lnTo>
                  <a:pt x="910896" y="1085850"/>
                </a:lnTo>
              </a:path>
            </a:pathLst>
          </a:custGeom>
          <a:noFill/>
          <a:ln cap="rnd">
            <a:gradFill>
              <a:gsLst>
                <a:gs pos="6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21">
            <a:extLst>
              <a:ext uri="{FF2B5EF4-FFF2-40B4-BE49-F238E27FC236}">
                <a16:creationId xmlns="" xmlns:a16="http://schemas.microsoft.com/office/drawing/2014/main" id="{D6263066-AD88-4F2C-A11C-520C21C8E67A}"/>
              </a:ext>
            </a:extLst>
          </p:cNvPr>
          <p:cNvSpPr/>
          <p:nvPr/>
        </p:nvSpPr>
        <p:spPr>
          <a:xfrm>
            <a:off x="9614892" y="1935799"/>
            <a:ext cx="910896" cy="1085850"/>
          </a:xfrm>
          <a:custGeom>
            <a:avLst/>
            <a:gdLst>
              <a:gd name="connsiteX0" fmla="*/ 0 w 910896"/>
              <a:gd name="connsiteY0" fmla="*/ 0 h 1085850"/>
              <a:gd name="connsiteX1" fmla="*/ 910896 w 910896"/>
              <a:gd name="connsiteY1" fmla="*/ 0 h 1085850"/>
              <a:gd name="connsiteX2" fmla="*/ 910896 w 910896"/>
              <a:gd name="connsiteY2" fmla="*/ 1085850 h 1085850"/>
              <a:gd name="connsiteX3" fmla="*/ 0 w 910896"/>
              <a:gd name="connsiteY3" fmla="*/ 1085850 h 1085850"/>
              <a:gd name="connsiteX4" fmla="*/ 0 w 910896"/>
              <a:gd name="connsiteY4" fmla="*/ 0 h 1085850"/>
              <a:gd name="connsiteX0" fmla="*/ 0 w 910896"/>
              <a:gd name="connsiteY0" fmla="*/ 1085850 h 1177290"/>
              <a:gd name="connsiteX1" fmla="*/ 0 w 910896"/>
              <a:gd name="connsiteY1" fmla="*/ 0 h 1177290"/>
              <a:gd name="connsiteX2" fmla="*/ 910896 w 910896"/>
              <a:gd name="connsiteY2" fmla="*/ 0 h 1177290"/>
              <a:gd name="connsiteX3" fmla="*/ 910896 w 910896"/>
              <a:gd name="connsiteY3" fmla="*/ 1085850 h 1177290"/>
              <a:gd name="connsiteX4" fmla="*/ 91440 w 910896"/>
              <a:gd name="connsiteY4" fmla="*/ 1177290 h 1177290"/>
              <a:gd name="connsiteX0" fmla="*/ 0 w 910896"/>
              <a:gd name="connsiteY0" fmla="*/ 1085850 h 1085850"/>
              <a:gd name="connsiteX1" fmla="*/ 0 w 910896"/>
              <a:gd name="connsiteY1" fmla="*/ 0 h 1085850"/>
              <a:gd name="connsiteX2" fmla="*/ 910896 w 910896"/>
              <a:gd name="connsiteY2" fmla="*/ 0 h 1085850"/>
              <a:gd name="connsiteX3" fmla="*/ 910896 w 910896"/>
              <a:gd name="connsiteY3" fmla="*/ 1085850 h 1085850"/>
              <a:gd name="connsiteX0" fmla="*/ 0 w 910896"/>
              <a:gd name="connsiteY0" fmla="*/ 0 h 1085850"/>
              <a:gd name="connsiteX1" fmla="*/ 910896 w 910896"/>
              <a:gd name="connsiteY1" fmla="*/ 0 h 1085850"/>
              <a:gd name="connsiteX2" fmla="*/ 910896 w 910896"/>
              <a:gd name="connsiteY2" fmla="*/ 1085850 h 1085850"/>
            </a:gdLst>
            <a:ahLst/>
            <a:cxnLst>
              <a:cxn ang="0">
                <a:pos x="connsiteX0" y="connsiteY0"/>
              </a:cxn>
              <a:cxn ang="0">
                <a:pos x="connsiteX1" y="connsiteY1"/>
              </a:cxn>
              <a:cxn ang="0">
                <a:pos x="connsiteX2" y="connsiteY2"/>
              </a:cxn>
            </a:cxnLst>
            <a:rect l="l" t="t" r="r" b="b"/>
            <a:pathLst>
              <a:path w="910896" h="1085850">
                <a:moveTo>
                  <a:pt x="0" y="0"/>
                </a:moveTo>
                <a:lnTo>
                  <a:pt x="910896" y="0"/>
                </a:lnTo>
                <a:lnTo>
                  <a:pt x="910896" y="1085850"/>
                </a:lnTo>
              </a:path>
            </a:pathLst>
          </a:custGeom>
          <a:noFill/>
          <a:ln cap="rnd">
            <a:gradFill>
              <a:gsLst>
                <a:gs pos="6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991182" y="1759562"/>
            <a:ext cx="10958316" cy="3161767"/>
            <a:chOff x="991182" y="1759562"/>
            <a:chExt cx="10958316" cy="3161767"/>
          </a:xfrm>
        </p:grpSpPr>
        <p:sp>
          <p:nvSpPr>
            <p:cNvPr id="36" name="TextBox 35">
              <a:extLst>
                <a:ext uri="{FF2B5EF4-FFF2-40B4-BE49-F238E27FC236}">
                  <a16:creationId xmlns="" xmlns:a16="http://schemas.microsoft.com/office/drawing/2014/main" id="{71696617-01C7-42DC-B113-BFB89280CDDD}"/>
                </a:ext>
              </a:extLst>
            </p:cNvPr>
            <p:cNvSpPr txBox="1"/>
            <p:nvPr/>
          </p:nvSpPr>
          <p:spPr>
            <a:xfrm>
              <a:off x="1515477" y="3744308"/>
              <a:ext cx="2504073" cy="492443"/>
            </a:xfrm>
            <a:prstGeom prst="rect">
              <a:avLst/>
            </a:prstGeom>
            <a:noFill/>
          </p:spPr>
          <p:txBody>
            <a:bodyPr wrap="square" lIns="0" tIns="0" rIns="0" bIns="0" rtlCol="0" anchor="ctr">
              <a:spAutoFit/>
            </a:bodyPr>
            <a:lstStyle/>
            <a:p>
              <a:pPr algn="ctr"/>
              <a:r>
                <a:rPr lang="en-IN" sz="3200" b="1" dirty="0" smtClean="0">
                  <a:solidFill>
                    <a:schemeClr val="bg1"/>
                  </a:solidFill>
                </a:rPr>
                <a:t>DESIGNING</a:t>
              </a:r>
              <a:endParaRPr lang="en-IN" sz="3200" b="1" dirty="0">
                <a:solidFill>
                  <a:schemeClr val="bg1"/>
                </a:solidFill>
              </a:endParaRPr>
            </a:p>
          </p:txBody>
        </p:sp>
        <p:sp>
          <p:nvSpPr>
            <p:cNvPr id="42" name="TextBox 41">
              <a:extLst>
                <a:ext uri="{FF2B5EF4-FFF2-40B4-BE49-F238E27FC236}">
                  <a16:creationId xmlns="" xmlns:a16="http://schemas.microsoft.com/office/drawing/2014/main" id="{82740FE2-434D-426D-A4A3-1C423BBF68E4}"/>
                </a:ext>
              </a:extLst>
            </p:cNvPr>
            <p:cNvSpPr txBox="1"/>
            <p:nvPr/>
          </p:nvSpPr>
          <p:spPr>
            <a:xfrm>
              <a:off x="3643994" y="1759562"/>
              <a:ext cx="1702191" cy="492443"/>
            </a:xfrm>
            <a:prstGeom prst="rect">
              <a:avLst/>
            </a:prstGeom>
            <a:noFill/>
          </p:spPr>
          <p:txBody>
            <a:bodyPr wrap="square" lIns="0" tIns="0" rIns="0" bIns="0" rtlCol="0" anchor="ctr">
              <a:spAutoFit/>
            </a:bodyPr>
            <a:lstStyle/>
            <a:p>
              <a:pPr algn="ctr"/>
              <a:r>
                <a:rPr lang="en-US" sz="3200" b="1" dirty="0" smtClean="0">
                  <a:solidFill>
                    <a:schemeClr val="bg1"/>
                  </a:solidFill>
                </a:rPr>
                <a:t>TESTING</a:t>
              </a:r>
              <a:endParaRPr lang="en-IN" sz="3200" b="1" dirty="0">
                <a:solidFill>
                  <a:schemeClr val="bg1"/>
                </a:solidFill>
              </a:endParaRPr>
            </a:p>
          </p:txBody>
        </p:sp>
        <p:sp>
          <p:nvSpPr>
            <p:cNvPr id="43" name="TextBox 42">
              <a:extLst>
                <a:ext uri="{FF2B5EF4-FFF2-40B4-BE49-F238E27FC236}">
                  <a16:creationId xmlns="" xmlns:a16="http://schemas.microsoft.com/office/drawing/2014/main" id="{BA4625CB-F5F5-4DC4-A234-37F37EF87F91}"/>
                </a:ext>
              </a:extLst>
            </p:cNvPr>
            <p:cNvSpPr txBox="1"/>
            <p:nvPr/>
          </p:nvSpPr>
          <p:spPr>
            <a:xfrm rot="21544343">
              <a:off x="9215950" y="3106200"/>
              <a:ext cx="2656215" cy="492443"/>
            </a:xfrm>
            <a:prstGeom prst="rect">
              <a:avLst/>
            </a:prstGeom>
            <a:noFill/>
          </p:spPr>
          <p:txBody>
            <a:bodyPr wrap="square" lIns="0" tIns="0" rIns="0" bIns="0" rtlCol="0" anchor="ctr">
              <a:spAutoFit/>
            </a:bodyPr>
            <a:lstStyle/>
            <a:p>
              <a:pPr algn="ctr"/>
              <a:r>
                <a:rPr lang="en-US" sz="3200" b="1" dirty="0" smtClean="0">
                  <a:solidFill>
                    <a:schemeClr val="bg1"/>
                  </a:solidFill>
                </a:rPr>
                <a:t>PUBLISHING</a:t>
              </a:r>
              <a:endParaRPr lang="en-IN" sz="3200" b="1" dirty="0">
                <a:solidFill>
                  <a:schemeClr val="bg1"/>
                </a:solidFill>
              </a:endParaRPr>
            </a:p>
          </p:txBody>
        </p:sp>
        <p:sp>
          <p:nvSpPr>
            <p:cNvPr id="44" name="TextBox 43">
              <a:extLst>
                <a:ext uri="{FF2B5EF4-FFF2-40B4-BE49-F238E27FC236}">
                  <a16:creationId xmlns="" xmlns:a16="http://schemas.microsoft.com/office/drawing/2014/main" id="{7F62F9EF-6DCD-4A85-B09F-E117F302542F}"/>
                </a:ext>
              </a:extLst>
            </p:cNvPr>
            <p:cNvSpPr txBox="1"/>
            <p:nvPr/>
          </p:nvSpPr>
          <p:spPr>
            <a:xfrm>
              <a:off x="991182" y="4182665"/>
              <a:ext cx="2088233" cy="738664"/>
            </a:xfrm>
            <a:prstGeom prst="rect">
              <a:avLst/>
            </a:prstGeom>
            <a:noFill/>
          </p:spPr>
          <p:txBody>
            <a:bodyPr wrap="square" lIns="0" tIns="0" rIns="0" bIns="0" rtlCol="0" anchor="ctr">
              <a:spAutoFit/>
            </a:bodyPr>
            <a:lstStyle/>
            <a:p>
              <a:pPr algn="r"/>
              <a:r>
                <a:rPr lang="en-US" sz="1600" kern="0" dirty="0">
                  <a:solidFill>
                    <a:schemeClr val="bg1"/>
                  </a:solidFill>
                  <a:latin typeface="Segoe UI" panose="020B0502040204020203" pitchFamily="34" charset="0"/>
                  <a:ea typeface="Calibri Light" charset="0"/>
                  <a:cs typeface="Segoe UI" panose="020B0502040204020203" pitchFamily="34" charset="0"/>
                </a:rPr>
                <a:t>This </a:t>
              </a:r>
              <a:r>
                <a:rPr lang="en-US" sz="1600" kern="0" dirty="0" smtClean="0">
                  <a:solidFill>
                    <a:schemeClr val="bg1"/>
                  </a:solidFill>
                  <a:latin typeface="Segoe UI" panose="020B0502040204020203" pitchFamily="34" charset="0"/>
                  <a:ea typeface="Calibri Light" charset="0"/>
                  <a:cs typeface="Segoe UI" panose="020B0502040204020203" pitchFamily="34" charset="0"/>
                </a:rPr>
                <a:t>is the process of creating the game and designing the game. </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sp>
          <p:nvSpPr>
            <p:cNvPr id="49" name="TextBox 48">
              <a:extLst>
                <a:ext uri="{FF2B5EF4-FFF2-40B4-BE49-F238E27FC236}">
                  <a16:creationId xmlns="" xmlns:a16="http://schemas.microsoft.com/office/drawing/2014/main" id="{BA90AC4C-4FDA-4AD3-943F-50215319D132}"/>
                </a:ext>
              </a:extLst>
            </p:cNvPr>
            <p:cNvSpPr txBox="1"/>
            <p:nvPr/>
          </p:nvSpPr>
          <p:spPr>
            <a:xfrm>
              <a:off x="2731807" y="2347889"/>
              <a:ext cx="2690205" cy="1477328"/>
            </a:xfrm>
            <a:prstGeom prst="rect">
              <a:avLst/>
            </a:prstGeom>
            <a:noFill/>
          </p:spPr>
          <p:txBody>
            <a:bodyPr wrap="square" lIns="0" tIns="0" rIns="0" bIns="0" rtlCol="0" anchor="ctr">
              <a:spAutoFit/>
            </a:bodyPr>
            <a:lstStyle/>
            <a:p>
              <a:pPr algn="r"/>
              <a:r>
                <a:rPr lang="en-US" sz="1600" kern="0" dirty="0" smtClean="0">
                  <a:solidFill>
                    <a:schemeClr val="bg1"/>
                  </a:solidFill>
                  <a:latin typeface="Segoe UI" panose="020B0502040204020203" pitchFamily="34" charset="0"/>
                  <a:ea typeface="Calibri Light" charset="0"/>
                  <a:cs typeface="Segoe UI" panose="020B0502040204020203" pitchFamily="34" charset="0"/>
                </a:rPr>
                <a:t>This phase is exciting and tedious at same time ,we test our game to its extreme limits so that we can make sure it works fine in any circumstance. </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sp>
          <p:nvSpPr>
            <p:cNvPr id="52" name="TextBox 51">
              <a:extLst>
                <a:ext uri="{FF2B5EF4-FFF2-40B4-BE49-F238E27FC236}">
                  <a16:creationId xmlns="" xmlns:a16="http://schemas.microsoft.com/office/drawing/2014/main" id="{39079A17-F137-4405-957C-BB67A49ADB1C}"/>
                </a:ext>
              </a:extLst>
            </p:cNvPr>
            <p:cNvSpPr txBox="1"/>
            <p:nvPr/>
          </p:nvSpPr>
          <p:spPr>
            <a:xfrm>
              <a:off x="9231248" y="3690223"/>
              <a:ext cx="2718250" cy="1231106"/>
            </a:xfrm>
            <a:prstGeom prst="rect">
              <a:avLst/>
            </a:prstGeom>
            <a:noFill/>
          </p:spPr>
          <p:txBody>
            <a:bodyPr wrap="square" lIns="0" tIns="0" rIns="0" bIns="0" rtlCol="0" anchor="ctr">
              <a:spAutoFit/>
            </a:bodyPr>
            <a:lstStyle/>
            <a:p>
              <a:r>
                <a:rPr lang="en-US" sz="1600" kern="0" dirty="0" smtClean="0">
                  <a:solidFill>
                    <a:schemeClr val="bg1"/>
                  </a:solidFill>
                  <a:latin typeface="Segoe UI" panose="020B0502040204020203" pitchFamily="34" charset="0"/>
                  <a:ea typeface="Calibri Light" charset="0"/>
                  <a:cs typeface="Segoe UI" panose="020B0502040204020203" pitchFamily="34" charset="0"/>
                </a:rPr>
                <a:t>As we have successfully tested our creation we have to publish it so that we can get leverage out of it . </a:t>
              </a:r>
              <a:r>
                <a:rPr lang="en-US" sz="1600" kern="0" dirty="0" smtClean="0">
                  <a:solidFill>
                    <a:schemeClr val="accent4">
                      <a:lumMod val="75000"/>
                    </a:schemeClr>
                  </a:solidFill>
                  <a:latin typeface="Segoe UI" panose="020B0502040204020203" pitchFamily="34" charset="0"/>
                  <a:ea typeface="Calibri Light" charset="0"/>
                  <a:cs typeface="Segoe UI" panose="020B0502040204020203" pitchFamily="34" charset="0"/>
                  <a:hlinkClick r:id="rId2"/>
                </a:rPr>
                <a:t>Here we have published it on GITHUB</a:t>
              </a:r>
              <a:r>
                <a:rPr lang="en-US" sz="1600" kern="0" dirty="0" smtClean="0">
                  <a:solidFill>
                    <a:schemeClr val="bg1"/>
                  </a:solidFill>
                  <a:latin typeface="Segoe UI" panose="020B0502040204020203" pitchFamily="34" charset="0"/>
                  <a:ea typeface="Calibri Light" charset="0"/>
                  <a:cs typeface="Segoe UI" panose="020B0502040204020203" pitchFamily="34" charset="0"/>
                </a:rPr>
                <a:t>. </a:t>
              </a:r>
              <a:endParaRPr lang="en-US" sz="1600" dirty="0">
                <a:solidFill>
                  <a:schemeClr val="bg1"/>
                </a:solidFill>
                <a:latin typeface="Segoe UI" panose="020B0502040204020203" pitchFamily="34" charset="0"/>
                <a:ea typeface="Calibri Light" charset="0"/>
                <a:cs typeface="Segoe UI" panose="020B0502040204020203" pitchFamily="34" charset="0"/>
              </a:endParaRPr>
            </a:p>
          </p:txBody>
        </p:sp>
      </p:grpSp>
      <p:grpSp>
        <p:nvGrpSpPr>
          <p:cNvPr id="4" name="Group 3"/>
          <p:cNvGrpSpPr/>
          <p:nvPr/>
        </p:nvGrpSpPr>
        <p:grpSpPr>
          <a:xfrm>
            <a:off x="51937" y="916889"/>
            <a:ext cx="11824041" cy="2856883"/>
            <a:chOff x="51937" y="916889"/>
            <a:chExt cx="11824041" cy="2856883"/>
          </a:xfrm>
        </p:grpSpPr>
        <p:sp>
          <p:nvSpPr>
            <p:cNvPr id="23" name="Rectangle: Rounded Corners 18">
              <a:extLst>
                <a:ext uri="{FF2B5EF4-FFF2-40B4-BE49-F238E27FC236}">
                  <a16:creationId xmlns="" xmlns:a16="http://schemas.microsoft.com/office/drawing/2014/main" id="{44CCC398-65A7-46D8-A239-10DEF44C09D8}"/>
                </a:ext>
              </a:extLst>
            </p:cNvPr>
            <p:cNvSpPr/>
            <p:nvPr/>
          </p:nvSpPr>
          <p:spPr>
            <a:xfrm>
              <a:off x="9489207" y="916889"/>
              <a:ext cx="2386771" cy="1580445"/>
            </a:xfrm>
            <a:prstGeom prst="roundRect">
              <a:avLst>
                <a:gd name="adj" fmla="val 15553"/>
              </a:avLst>
            </a:prstGeom>
            <a:blipFill dpi="0" rotWithShape="1">
              <a:blip r:embed="rId3">
                <a:alphaModFix amt="91000"/>
              </a:blip>
              <a:srcRect/>
              <a:stretch>
                <a:fillRect b="-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18">
              <a:extLst>
                <a:ext uri="{FF2B5EF4-FFF2-40B4-BE49-F238E27FC236}">
                  <a16:creationId xmlns="" xmlns:a16="http://schemas.microsoft.com/office/drawing/2014/main" id="{44CCC398-65A7-46D8-A239-10DEF44C09D8}"/>
                </a:ext>
              </a:extLst>
            </p:cNvPr>
            <p:cNvSpPr/>
            <p:nvPr/>
          </p:nvSpPr>
          <p:spPr>
            <a:xfrm>
              <a:off x="5532922" y="1453993"/>
              <a:ext cx="2285727" cy="1517260"/>
            </a:xfrm>
            <a:prstGeom prst="roundRect">
              <a:avLst>
                <a:gd name="adj" fmla="val 16735"/>
              </a:avLst>
            </a:prstGeom>
            <a:blipFill dpi="0" rotWithShape="1">
              <a:blip r:embed="rId4">
                <a:alphaModFix amt="91000"/>
              </a:blip>
              <a:srcRect/>
              <a:stretch>
                <a:fillRect l="-8000" t="-6000" r="-5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18">
              <a:extLst>
                <a:ext uri="{FF2B5EF4-FFF2-40B4-BE49-F238E27FC236}">
                  <a16:creationId xmlns="" xmlns:a16="http://schemas.microsoft.com/office/drawing/2014/main" id="{44CCC398-65A7-46D8-A239-10DEF44C09D8}"/>
                </a:ext>
              </a:extLst>
            </p:cNvPr>
            <p:cNvSpPr/>
            <p:nvPr/>
          </p:nvSpPr>
          <p:spPr>
            <a:xfrm>
              <a:off x="51937" y="2269526"/>
              <a:ext cx="2497846" cy="1504246"/>
            </a:xfrm>
            <a:prstGeom prst="roundRect">
              <a:avLst>
                <a:gd name="adj" fmla="val 15553"/>
              </a:avLst>
            </a:prstGeom>
            <a:blipFill dpi="0" rotWithShape="1">
              <a:blip r:embed="rId5">
                <a:alphaModFix amt="87000"/>
              </a:blip>
              <a:srcRect/>
              <a:stretch>
                <a:fillRect l="-8000" t="-6000" r="-5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 xmlns:a16="http://schemas.microsoft.com/office/drawing/2014/main" id="{E98CF33A-90E6-4EA2-B3D7-0B26F42FF079}"/>
              </a:ext>
            </a:extLst>
          </p:cNvPr>
          <p:cNvGrpSpPr/>
          <p:nvPr/>
        </p:nvGrpSpPr>
        <p:grpSpPr>
          <a:xfrm>
            <a:off x="419165" y="6095776"/>
            <a:ext cx="1311594" cy="371301"/>
            <a:chOff x="1162522" y="5662865"/>
            <a:chExt cx="1311594" cy="371301"/>
          </a:xfrm>
        </p:grpSpPr>
        <p:sp>
          <p:nvSpPr>
            <p:cNvPr id="27" name="Oval 26">
              <a:hlinkClick r:id="rId6"/>
              <a:extLst>
                <a:ext uri="{FF2B5EF4-FFF2-40B4-BE49-F238E27FC236}">
                  <a16:creationId xmlns=""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a:hlinkClick r:id="rId7"/>
              <a:extLst>
                <a:ext uri="{FF2B5EF4-FFF2-40B4-BE49-F238E27FC236}">
                  <a16:creationId xmlns=""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9" name="Oval 28">
              <a:hlinkClick r:id="rId8"/>
              <a:extLst>
                <a:ext uri="{FF2B5EF4-FFF2-40B4-BE49-F238E27FC236}">
                  <a16:creationId xmlns=""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hape">
              <a:hlinkClick r:id="rId9"/>
              <a:extLst>
                <a:ext uri="{FF2B5EF4-FFF2-40B4-BE49-F238E27FC236}">
                  <a16:creationId xmlns=""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1" name="Oval 30">
              <a:hlinkClick r:id="rId10"/>
              <a:extLst>
                <a:ext uri="{FF2B5EF4-FFF2-40B4-BE49-F238E27FC236}">
                  <a16:creationId xmlns=""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a:hlinkClick r:id="rId11"/>
              <a:extLst>
                <a:ext uri="{FF2B5EF4-FFF2-40B4-BE49-F238E27FC236}">
                  <a16:creationId xmlns=""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3078505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6162</TotalTime>
  <Words>937</Words>
  <Application>Microsoft Office PowerPoint</Application>
  <PresentationFormat>Custom</PresentationFormat>
  <Paragraphs>88</Paragraphs>
  <Slides>13</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Courier New</vt:lpstr>
      <vt:lpstr>Arial Black</vt:lpstr>
      <vt:lpstr>Calibri</vt:lpstr>
      <vt:lpstr>Segoe UI Light</vt:lpstr>
      <vt:lpstr>Segoe UI</vt:lpstr>
      <vt:lpstr>Segoe UI Black</vt:lpstr>
      <vt:lpstr>Baron Neue Black</vt:lpstr>
      <vt:lpstr>Calibri Light</vt:lpstr>
      <vt:lpstr>Arial</vt:lpstr>
      <vt:lpstr>Open Sans</vt:lpstr>
      <vt:lpstr>Office Theme</vt:lpstr>
      <vt:lpstr>GAME DESIGNING</vt:lpstr>
      <vt:lpstr>GAME DESIGNING</vt:lpstr>
      <vt:lpstr>PowerPoint Presentation</vt:lpstr>
      <vt:lpstr>PowerPoint Presentation</vt:lpstr>
      <vt:lpstr>PowerPoint Presentation</vt:lpstr>
      <vt:lpstr>CREATING ASSETS </vt:lpstr>
      <vt:lpstr>PowerPoint Presentation</vt:lpstr>
      <vt:lpstr>THE TIMELINE</vt:lpstr>
      <vt:lpstr>STEPS OF GAME </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MAYBORG</dc:creator>
  <cp:lastModifiedBy>MAYBORG</cp:lastModifiedBy>
  <cp:revision>173</cp:revision>
  <dcterms:created xsi:type="dcterms:W3CDTF">2013-09-12T13:05:01Z</dcterms:created>
  <dcterms:modified xsi:type="dcterms:W3CDTF">2022-12-03T19:53:30Z</dcterms:modified>
</cp:coreProperties>
</file>